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60" r:id="rId8"/>
    <p:sldId id="267" r:id="rId9"/>
    <p:sldId id="261" r:id="rId10"/>
    <p:sldId id="262" r:id="rId11"/>
    <p:sldId id="263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pos="27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ABD0B4-BC81-6E7F-FCC3-8D79DE80C1EB}" v="4" dt="2023-01-18T09:58:10.170"/>
    <p1510:client id="{40DCA6D5-B03D-4794-AEA2-FEAE589A9F8A}" v="2" dt="2023-01-17T18:54:54.816"/>
    <p1510:client id="{59B4D9F3-6C36-46E8-B53D-6190BC22025F}" v="2" dt="2023-01-18T16:56:58.1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58" d="100"/>
          <a:sy n="58" d="100"/>
        </p:scale>
        <p:origin x="964" y="56"/>
      </p:cViewPr>
      <p:guideLst>
        <p:guide orient="horz" pos="2160"/>
        <p:guide pos="3840"/>
        <p:guide pos="415"/>
        <p:guide pos="27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urgeois, Brigitte" userId="S::58648@icf.com::70566595-f6e8-474b-8666-e4bb103320a6" providerId="AD" clId="Web-{EE85E366-E7C3-1DDF-254D-6899D365259B}"/>
    <pc:docChg chg="modSld">
      <pc:chgData name="Bourgeois, Brigitte" userId="S::58648@icf.com::70566595-f6e8-474b-8666-e4bb103320a6" providerId="AD" clId="Web-{EE85E366-E7C3-1DDF-254D-6899D365259B}" dt="2023-01-13T15:27:35.604" v="1"/>
      <pc:docMkLst>
        <pc:docMk/>
      </pc:docMkLst>
      <pc:sldChg chg="modSp">
        <pc:chgData name="Bourgeois, Brigitte" userId="S::58648@icf.com::70566595-f6e8-474b-8666-e4bb103320a6" providerId="AD" clId="Web-{EE85E366-E7C3-1DDF-254D-6899D365259B}" dt="2023-01-13T15:27:35.604" v="1"/>
        <pc:sldMkLst>
          <pc:docMk/>
          <pc:sldMk cId="3116270145" sldId="265"/>
        </pc:sldMkLst>
        <pc:picChg chg="mod">
          <ac:chgData name="Bourgeois, Brigitte" userId="S::58648@icf.com::70566595-f6e8-474b-8666-e4bb103320a6" providerId="AD" clId="Web-{EE85E366-E7C3-1DDF-254D-6899D365259B}" dt="2023-01-13T15:27:25.432" v="0"/>
          <ac:picMkLst>
            <pc:docMk/>
            <pc:sldMk cId="3116270145" sldId="265"/>
            <ac:picMk id="6" creationId="{1D2BDA95-EE4D-5F6C-99AE-261BCD781F5E}"/>
          </ac:picMkLst>
        </pc:picChg>
        <pc:picChg chg="mod">
          <ac:chgData name="Bourgeois, Brigitte" userId="S::58648@icf.com::70566595-f6e8-474b-8666-e4bb103320a6" providerId="AD" clId="Web-{EE85E366-E7C3-1DDF-254D-6899D365259B}" dt="2023-01-13T15:27:35.604" v="1"/>
          <ac:picMkLst>
            <pc:docMk/>
            <pc:sldMk cId="3116270145" sldId="265"/>
            <ac:picMk id="8" creationId="{4F574BE5-2B51-5BF8-7857-F5B541FAEAE1}"/>
          </ac:picMkLst>
        </pc:picChg>
      </pc:sldChg>
    </pc:docChg>
  </pc:docChgLst>
  <pc:docChgLst>
    <pc:chgData name="Fernagut, Marianne" userId="S::n105280@icf.com::75633493-710f-472f-8923-f5d67c423749" providerId="AD" clId="Web-{40DCA6D5-B03D-4794-AEA2-FEAE589A9F8A}"/>
    <pc:docChg chg="modSld">
      <pc:chgData name="Fernagut, Marianne" userId="S::n105280@icf.com::75633493-710f-472f-8923-f5d67c423749" providerId="AD" clId="Web-{40DCA6D5-B03D-4794-AEA2-FEAE589A9F8A}" dt="2023-01-17T18:54:54.816" v="1" actId="20577"/>
      <pc:docMkLst>
        <pc:docMk/>
      </pc:docMkLst>
      <pc:sldChg chg="modSp">
        <pc:chgData name="Fernagut, Marianne" userId="S::n105280@icf.com::75633493-710f-472f-8923-f5d67c423749" providerId="AD" clId="Web-{40DCA6D5-B03D-4794-AEA2-FEAE589A9F8A}" dt="2023-01-17T18:54:54.816" v="1" actId="20577"/>
        <pc:sldMkLst>
          <pc:docMk/>
          <pc:sldMk cId="2670973217" sldId="264"/>
        </pc:sldMkLst>
        <pc:spChg chg="mod">
          <ac:chgData name="Fernagut, Marianne" userId="S::n105280@icf.com::75633493-710f-472f-8923-f5d67c423749" providerId="AD" clId="Web-{40DCA6D5-B03D-4794-AEA2-FEAE589A9F8A}" dt="2023-01-17T18:54:54.816" v="1" actId="20577"/>
          <ac:spMkLst>
            <pc:docMk/>
            <pc:sldMk cId="2670973217" sldId="264"/>
            <ac:spMk id="5" creationId="{E745AEB3-B0F3-1DC0-077A-46F42B4D095F}"/>
          </ac:spMkLst>
        </pc:spChg>
      </pc:sldChg>
    </pc:docChg>
  </pc:docChgLst>
  <pc:docChgLst>
    <pc:chgData name="Demerouti, Sofia" userId="S::59039@icf.com::8fedc9e7-ebaf-4266-be94-dbbbc0ba0125" providerId="AD" clId="Web-{02ABD0B4-BC81-6E7F-FCC3-8D79DE80C1EB}"/>
    <pc:docChg chg="modSld">
      <pc:chgData name="Demerouti, Sofia" userId="S::59039@icf.com::8fedc9e7-ebaf-4266-be94-dbbbc0ba0125" providerId="AD" clId="Web-{02ABD0B4-BC81-6E7F-FCC3-8D79DE80C1EB}" dt="2023-01-18T09:58:10.170" v="1" actId="20577"/>
      <pc:docMkLst>
        <pc:docMk/>
      </pc:docMkLst>
      <pc:sldChg chg="modSp">
        <pc:chgData name="Demerouti, Sofia" userId="S::59039@icf.com::8fedc9e7-ebaf-4266-be94-dbbbc0ba0125" providerId="AD" clId="Web-{02ABD0B4-BC81-6E7F-FCC3-8D79DE80C1EB}" dt="2023-01-18T09:58:10.170" v="1" actId="20577"/>
        <pc:sldMkLst>
          <pc:docMk/>
          <pc:sldMk cId="1289720174" sldId="266"/>
        </pc:sldMkLst>
        <pc:spChg chg="mod">
          <ac:chgData name="Demerouti, Sofia" userId="S::59039@icf.com::8fedc9e7-ebaf-4266-be94-dbbbc0ba0125" providerId="AD" clId="Web-{02ABD0B4-BC81-6E7F-FCC3-8D79DE80C1EB}" dt="2023-01-18T09:58:10.170" v="1" actId="20577"/>
          <ac:spMkLst>
            <pc:docMk/>
            <pc:sldMk cId="1289720174" sldId="266"/>
            <ac:spMk id="3" creationId="{CA770F46-4250-4062-07DC-DEE274EA0BDD}"/>
          </ac:spMkLst>
        </pc:spChg>
      </pc:sldChg>
    </pc:docChg>
  </pc:docChgLst>
  <pc:docChgLst>
    <pc:chgData name="Lorandi, Federica" userId="4e3865d9-1f84-402d-b0f4-451128ee72ff" providerId="ADAL" clId="{59B4D9F3-6C36-46E8-B53D-6190BC22025F}"/>
    <pc:docChg chg="modSld sldOrd">
      <pc:chgData name="Lorandi, Federica" userId="4e3865d9-1f84-402d-b0f4-451128ee72ff" providerId="ADAL" clId="{59B4D9F3-6C36-46E8-B53D-6190BC22025F}" dt="2023-01-18T16:56:58.157" v="9" actId="20577"/>
      <pc:docMkLst>
        <pc:docMk/>
      </pc:docMkLst>
      <pc:sldChg chg="modSp mod">
        <pc:chgData name="Lorandi, Federica" userId="4e3865d9-1f84-402d-b0f4-451128ee72ff" providerId="ADAL" clId="{59B4D9F3-6C36-46E8-B53D-6190BC22025F}" dt="2023-01-18T16:56:32.838" v="7" actId="1076"/>
        <pc:sldMkLst>
          <pc:docMk/>
          <pc:sldMk cId="1904366266" sldId="258"/>
        </pc:sldMkLst>
        <pc:spChg chg="mod">
          <ac:chgData name="Lorandi, Federica" userId="4e3865d9-1f84-402d-b0f4-451128ee72ff" providerId="ADAL" clId="{59B4D9F3-6C36-46E8-B53D-6190BC22025F}" dt="2023-01-18T16:56:32.838" v="7" actId="1076"/>
          <ac:spMkLst>
            <pc:docMk/>
            <pc:sldMk cId="1904366266" sldId="258"/>
            <ac:spMk id="3" creationId="{CFEF13BE-FFD7-0979-59A3-7F43748B9931}"/>
          </ac:spMkLst>
        </pc:spChg>
        <pc:spChg chg="mod">
          <ac:chgData name="Lorandi, Federica" userId="4e3865d9-1f84-402d-b0f4-451128ee72ff" providerId="ADAL" clId="{59B4D9F3-6C36-46E8-B53D-6190BC22025F}" dt="2023-01-18T16:56:24.577" v="6" actId="108"/>
          <ac:spMkLst>
            <pc:docMk/>
            <pc:sldMk cId="1904366266" sldId="258"/>
            <ac:spMk id="5" creationId="{E745AEB3-B0F3-1DC0-077A-46F42B4D095F}"/>
          </ac:spMkLst>
        </pc:spChg>
      </pc:sldChg>
      <pc:sldChg chg="modSp mod">
        <pc:chgData name="Lorandi, Federica" userId="4e3865d9-1f84-402d-b0f4-451128ee72ff" providerId="ADAL" clId="{59B4D9F3-6C36-46E8-B53D-6190BC22025F}" dt="2023-01-18T16:56:51.684" v="8" actId="20577"/>
        <pc:sldMkLst>
          <pc:docMk/>
          <pc:sldMk cId="2670973217" sldId="264"/>
        </pc:sldMkLst>
        <pc:spChg chg="mod">
          <ac:chgData name="Lorandi, Federica" userId="4e3865d9-1f84-402d-b0f4-451128ee72ff" providerId="ADAL" clId="{59B4D9F3-6C36-46E8-B53D-6190BC22025F}" dt="2023-01-18T16:56:51.684" v="8" actId="20577"/>
          <ac:spMkLst>
            <pc:docMk/>
            <pc:sldMk cId="2670973217" sldId="264"/>
            <ac:spMk id="5" creationId="{E745AEB3-B0F3-1DC0-077A-46F42B4D095F}"/>
          </ac:spMkLst>
        </pc:spChg>
      </pc:sldChg>
      <pc:sldChg chg="modSp mod">
        <pc:chgData name="Lorandi, Federica" userId="4e3865d9-1f84-402d-b0f4-451128ee72ff" providerId="ADAL" clId="{59B4D9F3-6C36-46E8-B53D-6190BC22025F}" dt="2023-01-18T16:56:58.157" v="9" actId="20577"/>
        <pc:sldMkLst>
          <pc:docMk/>
          <pc:sldMk cId="1289720174" sldId="266"/>
        </pc:sldMkLst>
        <pc:spChg chg="mod">
          <ac:chgData name="Lorandi, Federica" userId="4e3865d9-1f84-402d-b0f4-451128ee72ff" providerId="ADAL" clId="{59B4D9F3-6C36-46E8-B53D-6190BC22025F}" dt="2023-01-18T16:56:58.157" v="9" actId="20577"/>
          <ac:spMkLst>
            <pc:docMk/>
            <pc:sldMk cId="1289720174" sldId="266"/>
            <ac:spMk id="3" creationId="{CA770F46-4250-4062-07DC-DEE274EA0BDD}"/>
          </ac:spMkLst>
        </pc:spChg>
      </pc:sldChg>
      <pc:sldChg chg="ord">
        <pc:chgData name="Lorandi, Federica" userId="4e3865d9-1f84-402d-b0f4-451128ee72ff" providerId="ADAL" clId="{59B4D9F3-6C36-46E8-B53D-6190BC22025F}" dt="2023-01-18T16:55:47.993" v="1"/>
        <pc:sldMkLst>
          <pc:docMk/>
          <pc:sldMk cId="2484046609" sldId="267"/>
        </pc:sldMkLst>
      </pc:sldChg>
    </pc:docChg>
  </pc:docChgLst>
  <pc:docChgLst>
    <pc:chgData name="Bourgeois, Brigitte" userId="70566595-f6e8-474b-8666-e4bb103320a6" providerId="ADAL" clId="{AEFD93D2-929E-FA48-9D88-74CE0DB339CA}"/>
    <pc:docChg chg="modSld">
      <pc:chgData name="Bourgeois, Brigitte" userId="70566595-f6e8-474b-8666-e4bb103320a6" providerId="ADAL" clId="{AEFD93D2-929E-FA48-9D88-74CE0DB339CA}" dt="2023-01-16T16:12:42.284" v="6" actId="14100"/>
      <pc:docMkLst>
        <pc:docMk/>
      </pc:docMkLst>
      <pc:sldChg chg="modSp mod">
        <pc:chgData name="Bourgeois, Brigitte" userId="70566595-f6e8-474b-8666-e4bb103320a6" providerId="ADAL" clId="{AEFD93D2-929E-FA48-9D88-74CE0DB339CA}" dt="2023-01-16T16:12:42.284" v="6" actId="14100"/>
        <pc:sldMkLst>
          <pc:docMk/>
          <pc:sldMk cId="1184158353" sldId="257"/>
        </pc:sldMkLst>
        <pc:spChg chg="mod">
          <ac:chgData name="Bourgeois, Brigitte" userId="70566595-f6e8-474b-8666-e4bb103320a6" providerId="ADAL" clId="{AEFD93D2-929E-FA48-9D88-74CE0DB339CA}" dt="2023-01-16T16:12:42.284" v="6" actId="14100"/>
          <ac:spMkLst>
            <pc:docMk/>
            <pc:sldMk cId="1184158353" sldId="257"/>
            <ac:spMk id="17" creationId="{FA69BAD9-E04D-C5B8-1F7E-539754A075AE}"/>
          </ac:spMkLst>
        </pc:spChg>
      </pc:sldChg>
      <pc:sldChg chg="modSp mod">
        <pc:chgData name="Bourgeois, Brigitte" userId="70566595-f6e8-474b-8666-e4bb103320a6" providerId="ADAL" clId="{AEFD93D2-929E-FA48-9D88-74CE0DB339CA}" dt="2023-01-16T15:25:23.125" v="5" actId="14826"/>
        <pc:sldMkLst>
          <pc:docMk/>
          <pc:sldMk cId="3116270145" sldId="265"/>
        </pc:sldMkLst>
        <pc:picChg chg="mod">
          <ac:chgData name="Bourgeois, Brigitte" userId="70566595-f6e8-474b-8666-e4bb103320a6" providerId="ADAL" clId="{AEFD93D2-929E-FA48-9D88-74CE0DB339CA}" dt="2023-01-16T15:25:08.614" v="3" actId="14826"/>
          <ac:picMkLst>
            <pc:docMk/>
            <pc:sldMk cId="3116270145" sldId="265"/>
            <ac:picMk id="6" creationId="{1D2BDA95-EE4D-5F6C-99AE-261BCD781F5E}"/>
          </ac:picMkLst>
        </pc:picChg>
        <pc:picChg chg="mod">
          <ac:chgData name="Bourgeois, Brigitte" userId="70566595-f6e8-474b-8666-e4bb103320a6" providerId="ADAL" clId="{AEFD93D2-929E-FA48-9D88-74CE0DB339CA}" dt="2023-01-16T15:25:23.125" v="5" actId="14826"/>
          <ac:picMkLst>
            <pc:docMk/>
            <pc:sldMk cId="3116270145" sldId="265"/>
            <ac:picMk id="8" creationId="{4F574BE5-2B51-5BF8-7857-F5B541FAEAE1}"/>
          </ac:picMkLst>
        </pc:picChg>
      </pc:sldChg>
    </pc:docChg>
  </pc:docChgLst>
  <pc:docChgLst>
    <pc:chgData name="Bourgeois, Brigitte" userId="S::58648@icf.com::70566595-f6e8-474b-8666-e4bb103320a6" providerId="AD" clId="Web-{51AD62B3-D143-539A-C390-3648BFB59511}"/>
    <pc:docChg chg="modSld">
      <pc:chgData name="Bourgeois, Brigitte" userId="S::58648@icf.com::70566595-f6e8-474b-8666-e4bb103320a6" providerId="AD" clId="Web-{51AD62B3-D143-539A-C390-3648BFB59511}" dt="2023-01-16T15:24:35.110" v="3"/>
      <pc:docMkLst>
        <pc:docMk/>
      </pc:docMkLst>
      <pc:sldChg chg="addSp delSp">
        <pc:chgData name="Bourgeois, Brigitte" userId="S::58648@icf.com::70566595-f6e8-474b-8666-e4bb103320a6" providerId="AD" clId="Web-{51AD62B3-D143-539A-C390-3648BFB59511}" dt="2023-01-16T15:24:35.110" v="3"/>
        <pc:sldMkLst>
          <pc:docMk/>
          <pc:sldMk cId="3116270145" sldId="265"/>
        </pc:sldMkLst>
        <pc:inkChg chg="add del">
          <ac:chgData name="Bourgeois, Brigitte" userId="S::58648@icf.com::70566595-f6e8-474b-8666-e4bb103320a6" providerId="AD" clId="Web-{51AD62B3-D143-539A-C390-3648BFB59511}" dt="2023-01-16T15:24:31.078" v="1"/>
          <ac:inkMkLst>
            <pc:docMk/>
            <pc:sldMk cId="3116270145" sldId="265"/>
            <ac:inkMk id="4" creationId="{0BA6E4E5-3C85-72BF-87FC-CA2DD00D4BD6}"/>
          </ac:inkMkLst>
        </pc:inkChg>
        <pc:inkChg chg="add del">
          <ac:chgData name="Bourgeois, Brigitte" userId="S::58648@icf.com::70566595-f6e8-474b-8666-e4bb103320a6" providerId="AD" clId="Web-{51AD62B3-D143-539A-C390-3648BFB59511}" dt="2023-01-16T15:24:35.110" v="3"/>
          <ac:inkMkLst>
            <pc:docMk/>
            <pc:sldMk cId="3116270145" sldId="265"/>
            <ac:inkMk id="7" creationId="{1D78A85D-2292-265B-9346-02148AD40135}"/>
          </ac:inkMkLst>
        </pc:ink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8F971B-E52F-2F1B-AC31-1806362AC6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518B0F8-B602-E34D-7E3B-8F5F3E52F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A30E4B-4094-8DB6-ACE9-191F546DD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A67286-A210-74B6-F37D-0567EA726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9D2AC7-A5E9-C7C2-4004-F962BB5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2437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C8B6A0-9D75-65D8-0B09-793737894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31E96AE-E8C1-62A7-B4C1-7DCFC9C7E5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B2EB30-DF7B-CD9F-0EA2-39BF9D812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2CA894-76CF-C97F-0E45-268193EC8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610555-E0BC-42AB-D77F-8BF3589D9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90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E52F9E2-B2E9-B09A-37CE-1D87F0B09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2C1C7CE-670F-95B3-08E3-FDB6A848E1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9AA3F9-F892-2D40-B484-6288BC31A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B276F9-43A6-3C46-C0DA-E77682D81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EEC00F-C5C0-D2F3-7E99-493434BD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2048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10CFF6-C114-C3F9-D5BC-9F5E7B764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AAE09F-A643-8B23-DD3A-BC6A23700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4D47D8-E311-737C-7293-72E36680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4C035B-EFD7-5D2C-34D3-0EC0261E0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908375-5408-E825-28CB-CE14A70C0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706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D4A479-4F1B-5989-9B44-69040236A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E156D0-1F9E-17B6-5EDA-81AB0223E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3BF7EB-EDC4-0E70-F7CC-E31B1321C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1A1369-7C38-CB9E-E912-1DFB0A7C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9C2036-A971-8E6E-6185-AAE49AB30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5992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CEA7FD-886C-58F1-AC04-100AAD38B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CAB6C6-F95F-CF1A-2C1B-87FA589CA2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C66F322-C92C-2732-465C-F6A7A7CBC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C9FD788-8878-2265-1501-CE815C70D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D095A1F-482B-516D-E408-00231F405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853DE12-B19A-709C-BBB9-BCF43BC15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826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0FA30E-6DAD-87A8-2682-399C65E5B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826F774-6498-C14E-C0D4-4B9BA3C3E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C8917BF-0931-F049-111A-B5DDE7553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C7E2C0E-FD0B-AFA4-3695-1246BB519C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4FCA9E9-A462-0481-796B-4A3EAD90D9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FBAEC8D-D0DE-5B34-FEB0-6507B538B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C8BA1CE-2584-28D9-A093-4A17AD09C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9736A7F-4252-1407-0AB7-53E40205D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093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72FE0A-808B-39BD-C7B3-2E815613D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52F7B2-2D64-DB8F-6D9C-AB606C670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2D5F447-622D-54C4-7E50-88D82D662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2F4004-C91D-10F5-5441-1BDE5D8D7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093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6D9EA5B-DD3F-598F-2BBA-4D5DE2AF0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F1E412D-05B0-7D59-B7A2-62B1C87EE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6456D5-AF49-3224-35CC-8AC4E562C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238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D8DAEF-0F36-0A9B-52B9-6256DC08B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CFC006-F0DB-9861-FA19-B5C58E5CF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A08F9BA-E9EC-7053-692D-1A14627A3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B797D-E96A-25EA-4D50-7C0D2B4A0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708334-15BE-51B3-9395-D889A84D4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4B9217-A033-066B-FFBC-C82BE678C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552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578A5B-B7F6-430C-F5D0-EE876DBF1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2E0F714-D574-927F-14EF-C86C48D35D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E7E50C-DCBC-23E9-BB71-80C7AA55D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66CB556-1E3C-D89E-E649-F80824F94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61CCA50-09C8-5586-D80A-919BAF5AD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84161C-EEF4-98EB-97E6-3D07B65A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2409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34B2C02-82B1-B1BF-9FC4-45D593D3D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6118190-F306-8E87-6EE8-64583B79D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B6D25B-4B45-1460-D9F1-BE63A0458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49761D-439B-0091-D5D4-ED28EE612C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9B8328-D406-CF18-8FC6-63AF0C97E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471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ivil-protection-humanitarian-aid.ec.europa.eu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eueducationinmotion.vice.com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93616F4E-43A1-320E-0280-E4832BAB24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01" t="11738" b="116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4F2DBC9-3FB6-27B8-8066-4E8D39C36861}"/>
              </a:ext>
            </a:extLst>
          </p:cNvPr>
          <p:cNvSpPr/>
          <p:nvPr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tx1">
              <a:alpha val="5336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0780A23-AC03-E279-D7B8-9A080A4CA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30" y="2537541"/>
            <a:ext cx="6063937" cy="73466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83FC757-D03B-791C-098E-89056AC037DC}"/>
              </a:ext>
            </a:extLst>
          </p:cNvPr>
          <p:cNvSpPr txBox="1"/>
          <p:nvPr/>
        </p:nvSpPr>
        <p:spPr>
          <a:xfrm>
            <a:off x="6155404" y="4695773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chemeClr val="bg1"/>
                </a:solidFill>
              </a:rPr>
              <a:t>Informații pentru școli și profesori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F0406A9-1EB6-36A4-839B-A7F371030C35}"/>
              </a:ext>
            </a:extLst>
          </p:cNvPr>
          <p:cNvSpPr txBox="1"/>
          <p:nvPr/>
        </p:nvSpPr>
        <p:spPr>
          <a:xfrm>
            <a:off x="6112030" y="3429000"/>
            <a:ext cx="5221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cs typeface="Arial" panose="020B0604020202020204" pitchFamily="34" charset="0"/>
              </a:rPr>
              <a:t>Rolul UE în operațiunile de ajutor umanitar </a:t>
            </a:r>
            <a:endParaRPr lang="fr-FR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9974A29-7912-7576-DA6D-B6778F979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4031" y="332544"/>
            <a:ext cx="785913" cy="71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1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310718" y="1675248"/>
            <a:ext cx="5785282" cy="4395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Vă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rugăm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să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distribuiți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materialele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informative pe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canalele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dumneavoastră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de social media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sau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în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newsletterele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dumneavoastră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să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tipăriți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și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să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afișați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afișele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pe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panourile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destinate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anunțurilor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. De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asemenea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, le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puteți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spune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elevilor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și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studenților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despre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competiție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în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sala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clasă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Simțiți-vă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liber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să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adaptați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materialele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pe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nevoile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dumneavoastră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Materialele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noastre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</a:p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banner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competiție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video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afiș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competiție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video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text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și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imagine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deja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pregătite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pentru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utilizare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destinat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conturilor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de social media,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în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formate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ajustabile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ppt.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pătrat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și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dreptunghiular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</a:p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Acestea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pot fi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descărcate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din kit-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ul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resurse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endParaRPr lang="en-GB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DB859-EFB7-ECF5-16BC-79929DDE3982}"/>
              </a:ext>
            </a:extLst>
          </p:cNvPr>
          <p:cNvSpPr/>
          <p:nvPr/>
        </p:nvSpPr>
        <p:spPr>
          <a:xfrm>
            <a:off x="-44221" y="2"/>
            <a:ext cx="12236221" cy="1454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545432" y="593325"/>
            <a:ext cx="7579729" cy="630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Ajută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-ne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răspândim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vestea</a:t>
            </a:r>
            <a:endParaRPr lang="en-GB" sz="35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D2BDA95-EE4D-5F6C-99AE-261BCD781F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33415" y="0"/>
            <a:ext cx="3496825" cy="494631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574BE5-2B51-5BF8-7857-F5B541FAEA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81489" y="5112542"/>
            <a:ext cx="4545269" cy="117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70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624D64B-28CB-CCDC-225A-B4E03A7B64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" r="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69B62E-C687-5D8F-9E14-8D0195E9DFBA}"/>
              </a:ext>
            </a:extLst>
          </p:cNvPr>
          <p:cNvSpPr/>
          <p:nvPr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tx1">
              <a:alpha val="5336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6410843" y="568470"/>
            <a:ext cx="5781157" cy="60170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000" dirty="0" err="1">
                <a:solidFill>
                  <a:srgbClr val="FFFFFF"/>
                </a:solidFill>
                <a:latin typeface="Calibri"/>
                <a:cs typeface="Calibri"/>
              </a:rPr>
              <a:t>Află</a:t>
            </a:r>
            <a:r>
              <a:rPr lang="en-GB" sz="3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3000" dirty="0" err="1">
                <a:solidFill>
                  <a:srgbClr val="FFFFFF"/>
                </a:solidFill>
                <a:latin typeface="Calibri"/>
                <a:cs typeface="Calibri"/>
              </a:rPr>
              <a:t>mai</a:t>
            </a:r>
            <a:r>
              <a:rPr lang="en-GB" sz="3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3000" dirty="0" err="1">
                <a:solidFill>
                  <a:srgbClr val="FFFFFF"/>
                </a:solidFill>
                <a:latin typeface="Calibri"/>
                <a:cs typeface="Calibri"/>
              </a:rPr>
              <a:t>multe</a:t>
            </a:r>
            <a:r>
              <a:rPr lang="en-GB" sz="3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</a:p>
          <a:p>
            <a:r>
              <a:rPr lang="en-GB" sz="3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</a:p>
          <a:p>
            <a:r>
              <a:rPr lang="en-GB" sz="3000" dirty="0" err="1">
                <a:solidFill>
                  <a:srgbClr val="FFFFFF"/>
                </a:solidFill>
                <a:latin typeface="Calibri"/>
                <a:cs typeface="Calibri"/>
              </a:rPr>
              <a:t>Intră</a:t>
            </a:r>
            <a:r>
              <a:rPr lang="en-GB" sz="3000" dirty="0">
                <a:solidFill>
                  <a:srgbClr val="FFFFFF"/>
                </a:solidFill>
                <a:latin typeface="Calibri"/>
                <a:cs typeface="Calibri"/>
              </a:rPr>
              <a:t> pe website-</a:t>
            </a:r>
            <a:r>
              <a:rPr lang="en-GB" sz="3000" dirty="0" err="1">
                <a:solidFill>
                  <a:srgbClr val="FFFFFF"/>
                </a:solidFill>
                <a:latin typeface="Calibri"/>
                <a:cs typeface="Calibri"/>
              </a:rPr>
              <a:t>ul</a:t>
            </a:r>
            <a:r>
              <a:rPr lang="en-GB" sz="3000" dirty="0">
                <a:solidFill>
                  <a:srgbClr val="FFFFFF"/>
                </a:solidFill>
                <a:latin typeface="Calibri"/>
                <a:cs typeface="Calibri"/>
              </a:rPr>
              <a:t> DG ECHO: </a:t>
            </a:r>
          </a:p>
          <a:p>
            <a:r>
              <a:rPr lang="en-GB" sz="300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https://civil-protection-humanitarian-aid.ec.europa.eu/</a:t>
            </a:r>
            <a:r>
              <a:rPr lang="en-GB" sz="3000" dirty="0">
                <a:solidFill>
                  <a:srgbClr val="FFFFFF"/>
                </a:solidFill>
                <a:latin typeface="Calibri"/>
                <a:cs typeface="Calibri"/>
              </a:rPr>
              <a:t>   </a:t>
            </a:r>
          </a:p>
          <a:p>
            <a:r>
              <a:rPr lang="en-GB" sz="3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</a:p>
          <a:p>
            <a:r>
              <a:rPr lang="en-GB" sz="3000" dirty="0" err="1">
                <a:solidFill>
                  <a:srgbClr val="FFFFFF"/>
                </a:solidFill>
                <a:latin typeface="Calibri"/>
                <a:cs typeface="Calibri"/>
              </a:rPr>
              <a:t>Urmărește</a:t>
            </a:r>
            <a:r>
              <a:rPr lang="en-GB" sz="3000" dirty="0">
                <a:solidFill>
                  <a:srgbClr val="FFFFFF"/>
                </a:solidFill>
                <a:latin typeface="Calibri"/>
                <a:cs typeface="Calibri"/>
              </a:rPr>
              <a:t> DG ECHO pe :  </a:t>
            </a:r>
          </a:p>
          <a:p>
            <a:r>
              <a:rPr lang="en-GB" sz="3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</a:p>
          <a:p>
            <a:r>
              <a:rPr lang="en-GB" sz="3000" dirty="0">
                <a:solidFill>
                  <a:srgbClr val="FFFFFF"/>
                </a:solidFill>
                <a:latin typeface="Calibri"/>
                <a:cs typeface="Calibri"/>
              </a:rPr>
              <a:t>Facebook @ec.humanitarian.aid   </a:t>
            </a:r>
          </a:p>
          <a:p>
            <a:r>
              <a:rPr lang="en-GB" sz="3000" dirty="0">
                <a:solidFill>
                  <a:srgbClr val="FFFFFF"/>
                </a:solidFill>
                <a:latin typeface="Calibri"/>
                <a:cs typeface="Calibri"/>
              </a:rPr>
              <a:t>Twitter @eu_echo   </a:t>
            </a:r>
          </a:p>
          <a:p>
            <a:r>
              <a:rPr lang="en-GB" sz="3000" dirty="0">
                <a:solidFill>
                  <a:srgbClr val="FFFFFF"/>
                </a:solidFill>
                <a:latin typeface="Calibri"/>
                <a:cs typeface="Calibri"/>
              </a:rPr>
              <a:t>Instagram: @eu_echo  </a:t>
            </a:r>
          </a:p>
          <a:p>
            <a:r>
              <a:rPr lang="en-GB" sz="3000" dirty="0">
                <a:solidFill>
                  <a:srgbClr val="FFFFFF"/>
                </a:solidFill>
                <a:latin typeface="Calibri"/>
                <a:cs typeface="Calibri"/>
              </a:rPr>
              <a:t>#EducationNoMatterWhat  </a:t>
            </a:r>
            <a:br>
              <a:rPr lang="en-GB" sz="2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25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720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BDA8DFCE-7F32-4DC5-5D6E-A51866DA4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25" y="369578"/>
            <a:ext cx="11547191" cy="64884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D7D2A6-4FA3-8CE8-19D9-4FC11B3F5FC2}"/>
              </a:ext>
            </a:extLst>
          </p:cNvPr>
          <p:cNvSpPr/>
          <p:nvPr/>
        </p:nvSpPr>
        <p:spPr>
          <a:xfrm>
            <a:off x="0" y="0"/>
            <a:ext cx="12192000" cy="15482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7D19B0D-5442-7845-3AB1-AFDC8C1FD176}"/>
              </a:ext>
            </a:extLst>
          </p:cNvPr>
          <p:cNvSpPr txBox="1"/>
          <p:nvPr/>
        </p:nvSpPr>
        <p:spPr>
          <a:xfrm>
            <a:off x="657727" y="717254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800" dirty="0" err="1">
                <a:solidFill>
                  <a:srgbClr val="FFFFFF"/>
                </a:solidFill>
              </a:rPr>
              <a:t>Cuprins</a:t>
            </a:r>
            <a:r>
              <a:rPr lang="en-GB" sz="4800" dirty="0">
                <a:solidFill>
                  <a:srgbClr val="FFFFFF"/>
                </a:solidFill>
              </a:rPr>
              <a:t> </a:t>
            </a:r>
            <a:endParaRPr lang="en-GB" sz="4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3FB882-753D-411E-5684-490A80950908}"/>
              </a:ext>
            </a:extLst>
          </p:cNvPr>
          <p:cNvSpPr/>
          <p:nvPr/>
        </p:nvSpPr>
        <p:spPr>
          <a:xfrm>
            <a:off x="657726" y="1989221"/>
            <a:ext cx="5542352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9ECD72-C6E2-1DE4-CE62-7A1C9E7E31FF}"/>
              </a:ext>
            </a:extLst>
          </p:cNvPr>
          <p:cNvSpPr/>
          <p:nvPr/>
        </p:nvSpPr>
        <p:spPr>
          <a:xfrm>
            <a:off x="657726" y="2630905"/>
            <a:ext cx="4106779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30CC82-C5C0-3E38-3CB3-2D0775EB4BD1}"/>
              </a:ext>
            </a:extLst>
          </p:cNvPr>
          <p:cNvSpPr/>
          <p:nvPr/>
        </p:nvSpPr>
        <p:spPr>
          <a:xfrm>
            <a:off x="657726" y="3272589"/>
            <a:ext cx="4278258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53DC69-A09E-37F0-6D09-B0086E2720F2}"/>
              </a:ext>
            </a:extLst>
          </p:cNvPr>
          <p:cNvSpPr/>
          <p:nvPr/>
        </p:nvSpPr>
        <p:spPr>
          <a:xfrm>
            <a:off x="657726" y="3946357"/>
            <a:ext cx="8653542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3C50AD-9156-49AA-8ED7-8E3165FE5102}"/>
              </a:ext>
            </a:extLst>
          </p:cNvPr>
          <p:cNvSpPr/>
          <p:nvPr/>
        </p:nvSpPr>
        <p:spPr>
          <a:xfrm>
            <a:off x="657726" y="4604083"/>
            <a:ext cx="6311786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F99604-E427-572F-7FAE-00D2CC60CAD0}"/>
              </a:ext>
            </a:extLst>
          </p:cNvPr>
          <p:cNvSpPr/>
          <p:nvPr/>
        </p:nvSpPr>
        <p:spPr>
          <a:xfrm>
            <a:off x="657726" y="5277852"/>
            <a:ext cx="6400022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175D39-30BE-6CF5-92A0-CB89059C9E66}"/>
              </a:ext>
            </a:extLst>
          </p:cNvPr>
          <p:cNvSpPr/>
          <p:nvPr/>
        </p:nvSpPr>
        <p:spPr>
          <a:xfrm>
            <a:off x="657727" y="5919536"/>
            <a:ext cx="4106778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FA69BAD9-E04D-C5B8-1F7E-539754A075AE}"/>
              </a:ext>
            </a:extLst>
          </p:cNvPr>
          <p:cNvSpPr txBox="1">
            <a:spLocks/>
          </p:cNvSpPr>
          <p:nvPr/>
        </p:nvSpPr>
        <p:spPr>
          <a:xfrm>
            <a:off x="631919" y="1989221"/>
            <a:ext cx="8964144" cy="47074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chemeClr val="bg1"/>
                </a:solidFill>
              </a:rPr>
              <a:t>1. Educație, indiferent de situație: o invitație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2. </a:t>
            </a:r>
            <a:r>
              <a:rPr lang="en-GB" sz="2400" dirty="0" err="1">
                <a:solidFill>
                  <a:schemeClr val="bg1"/>
                </a:solidFill>
              </a:rPr>
              <a:t>Despre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ce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este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campania</a:t>
            </a:r>
            <a:r>
              <a:rPr lang="en-GB" sz="2400" dirty="0">
                <a:solidFill>
                  <a:schemeClr val="bg1"/>
                </a:solidFill>
              </a:rPr>
              <a:t>?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3. Cine </a:t>
            </a:r>
            <a:r>
              <a:rPr lang="en-GB" sz="2400" dirty="0" err="1">
                <a:solidFill>
                  <a:schemeClr val="bg1"/>
                </a:solidFill>
              </a:rPr>
              <a:t>este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în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spatele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campaniei</a:t>
            </a:r>
            <a:r>
              <a:rPr lang="en-GB" sz="2400" dirty="0">
                <a:solidFill>
                  <a:schemeClr val="bg1"/>
                </a:solidFill>
              </a:rPr>
              <a:t>? 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</a:rPr>
              <a:t>4. Cum sprijină UE educația în contexte de ajutor umanitar? 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it-IT" sz="2400" dirty="0">
                <a:solidFill>
                  <a:schemeClr val="bg1"/>
                </a:solidFill>
              </a:rPr>
              <a:t>5. Cum pot participa profesorii la campanie? 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it-IT" sz="2400" dirty="0">
                <a:solidFill>
                  <a:schemeClr val="bg1"/>
                </a:solidFill>
              </a:rPr>
              <a:t>6. Cum pot participa elevii și studenții la campanie? 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7. </a:t>
            </a:r>
            <a:r>
              <a:rPr lang="en-GB" sz="2400" dirty="0" err="1">
                <a:solidFill>
                  <a:schemeClr val="bg1"/>
                </a:solidFill>
              </a:rPr>
              <a:t>Ajută</a:t>
            </a:r>
            <a:r>
              <a:rPr lang="en-GB" sz="2400" dirty="0">
                <a:solidFill>
                  <a:schemeClr val="bg1"/>
                </a:solidFill>
              </a:rPr>
              <a:t>-ne </a:t>
            </a:r>
            <a:r>
              <a:rPr lang="en-GB" sz="2400" dirty="0" err="1">
                <a:solidFill>
                  <a:schemeClr val="bg1"/>
                </a:solidFill>
              </a:rPr>
              <a:t>să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răspândim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vestea</a:t>
            </a:r>
            <a:br>
              <a:rPr lang="en-GB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158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6C90CB03-8579-56BB-2BA0-447D3EF89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56"/>
          <a:stretch/>
        </p:blipFill>
        <p:spPr>
          <a:xfrm>
            <a:off x="-44211" y="0"/>
            <a:ext cx="411088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D7D2A6-4FA3-8CE8-19D9-4FC11B3F5FC2}"/>
              </a:ext>
            </a:extLst>
          </p:cNvPr>
          <p:cNvSpPr/>
          <p:nvPr/>
        </p:nvSpPr>
        <p:spPr>
          <a:xfrm>
            <a:off x="-44220" y="1"/>
            <a:ext cx="4110882" cy="23014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7D19B0D-5442-7845-3AB1-AFDC8C1FD176}"/>
              </a:ext>
            </a:extLst>
          </p:cNvPr>
          <p:cNvSpPr txBox="1"/>
          <p:nvPr/>
        </p:nvSpPr>
        <p:spPr>
          <a:xfrm>
            <a:off x="474411" y="54716"/>
            <a:ext cx="3521239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Educație, indiferent de situație: o invitație</a:t>
            </a:r>
            <a:endParaRPr lang="en-GB" sz="3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263194" y="2114198"/>
            <a:ext cx="7724275" cy="2855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UE se </a:t>
            </a:r>
            <a:r>
              <a:rPr lang="en-US" sz="2000" dirty="0" err="1"/>
              <a:t>adresează</a:t>
            </a:r>
            <a:r>
              <a:rPr lang="en-US" sz="2000" dirty="0"/>
              <a:t> </a:t>
            </a:r>
            <a:r>
              <a:rPr lang="en-US" sz="2000" dirty="0" err="1"/>
              <a:t>studenților</a:t>
            </a:r>
            <a:r>
              <a:rPr lang="en-US" sz="2000" dirty="0"/>
              <a:t> </a:t>
            </a:r>
            <a:r>
              <a:rPr lang="en-US" sz="2000" dirty="0" err="1"/>
              <a:t>într</a:t>
            </a:r>
            <a:r>
              <a:rPr lang="en-US" sz="2000" dirty="0"/>
              <a:t>-un </a:t>
            </a:r>
            <a:r>
              <a:rPr lang="en-US" sz="2000" dirty="0" err="1"/>
              <a:t>efort</a:t>
            </a:r>
            <a:r>
              <a:rPr lang="en-US" sz="2000" dirty="0"/>
              <a:t> de a </a:t>
            </a:r>
            <a:r>
              <a:rPr lang="en-US" sz="2000" dirty="0" err="1"/>
              <a:t>înțelege</a:t>
            </a:r>
            <a:r>
              <a:rPr lang="en-US" sz="2000" dirty="0"/>
              <a:t> </a:t>
            </a:r>
            <a:r>
              <a:rPr lang="en-US" sz="2000" dirty="0" err="1"/>
              <a:t>mai</a:t>
            </a:r>
            <a:r>
              <a:rPr lang="en-US" sz="2000" dirty="0"/>
              <a:t> bine </a:t>
            </a:r>
            <a:r>
              <a:rPr lang="en-US" sz="2000" dirty="0" err="1"/>
              <a:t>impactul</a:t>
            </a:r>
            <a:r>
              <a:rPr lang="en-US" sz="2000" dirty="0"/>
              <a:t> </a:t>
            </a:r>
            <a:r>
              <a:rPr lang="en-US" sz="2000" dirty="0" err="1"/>
              <a:t>și</a:t>
            </a:r>
            <a:r>
              <a:rPr lang="en-US" sz="2000" dirty="0"/>
              <a:t> </a:t>
            </a:r>
            <a:r>
              <a:rPr lang="en-US" sz="2000" dirty="0" err="1"/>
              <a:t>importanța</a:t>
            </a:r>
            <a:r>
              <a:rPr lang="en-US" sz="2000" dirty="0"/>
              <a:t> </a:t>
            </a:r>
            <a:r>
              <a:rPr lang="en-US" sz="2000" dirty="0" err="1"/>
              <a:t>educației</a:t>
            </a:r>
            <a:r>
              <a:rPr lang="en-US" sz="2000" dirty="0"/>
              <a:t> </a:t>
            </a:r>
            <a:r>
              <a:rPr lang="en-US" sz="2000" dirty="0" err="1"/>
              <a:t>în</a:t>
            </a:r>
            <a:r>
              <a:rPr lang="en-US" sz="2000" dirty="0"/>
              <a:t> </a:t>
            </a:r>
            <a:r>
              <a:rPr lang="en-US" sz="2000" dirty="0" err="1"/>
              <a:t>contexte</a:t>
            </a:r>
            <a:r>
              <a:rPr lang="en-US" sz="2000" dirty="0"/>
              <a:t> de </a:t>
            </a:r>
            <a:r>
              <a:rPr lang="en-US" sz="2000" dirty="0" err="1"/>
              <a:t>criză</a:t>
            </a:r>
            <a:r>
              <a:rPr lang="en-US" sz="2000" dirty="0"/>
              <a:t>. </a:t>
            </a:r>
          </a:p>
          <a:p>
            <a:r>
              <a:rPr lang="en-US" sz="1800" dirty="0">
                <a:effectLst/>
                <a:latin typeface="+mn-lt"/>
              </a:rPr>
              <a:t> </a:t>
            </a:r>
          </a:p>
          <a:p>
            <a:r>
              <a:rPr lang="en-US" sz="2000" b="1" dirty="0"/>
              <a:t>Voi</a:t>
            </a:r>
            <a:r>
              <a:rPr lang="en-US" sz="2000" dirty="0"/>
              <a:t>, </a:t>
            </a:r>
            <a:r>
              <a:rPr lang="en-US" sz="2000" dirty="0" err="1"/>
              <a:t>în</a:t>
            </a:r>
            <a:r>
              <a:rPr lang="en-US" sz="2000" dirty="0"/>
              <a:t> </a:t>
            </a:r>
            <a:r>
              <a:rPr lang="en-US" sz="2000" dirty="0" err="1"/>
              <a:t>calitate</a:t>
            </a:r>
            <a:r>
              <a:rPr lang="en-US" sz="2000" dirty="0"/>
              <a:t> de </a:t>
            </a:r>
            <a:r>
              <a:rPr lang="en-US" sz="2000" dirty="0" err="1"/>
              <a:t>profesori</a:t>
            </a:r>
            <a:r>
              <a:rPr lang="en-US" sz="2000" dirty="0"/>
              <a:t> de media/film/</a:t>
            </a:r>
            <a:r>
              <a:rPr lang="en-US" sz="2000" dirty="0" err="1"/>
              <a:t>jurnalism</a:t>
            </a:r>
            <a:r>
              <a:rPr lang="en-US" sz="2000" dirty="0"/>
              <a:t>, </a:t>
            </a:r>
            <a:r>
              <a:rPr lang="en-US" sz="2000" dirty="0" err="1"/>
              <a:t>sunteți</a:t>
            </a:r>
            <a:r>
              <a:rPr lang="en-US" sz="2000" dirty="0"/>
              <a:t> </a:t>
            </a:r>
            <a:r>
              <a:rPr lang="en-US" sz="2000" dirty="0" err="1"/>
              <a:t>într</a:t>
            </a:r>
            <a:r>
              <a:rPr lang="en-US" sz="2000" dirty="0"/>
              <a:t>-o </a:t>
            </a:r>
            <a:r>
              <a:rPr lang="en-US" sz="2000" dirty="0" err="1"/>
              <a:t>ipostază</a:t>
            </a:r>
            <a:r>
              <a:rPr lang="en-US" sz="2000" dirty="0"/>
              <a:t> </a:t>
            </a:r>
            <a:r>
              <a:rPr lang="en-US" sz="2000" dirty="0" err="1"/>
              <a:t>unică</a:t>
            </a:r>
            <a:r>
              <a:rPr lang="en-US" sz="2000" dirty="0"/>
              <a:t> de:  </a:t>
            </a:r>
          </a:p>
          <a:p>
            <a:r>
              <a:rPr lang="en-US" sz="1800" dirty="0">
                <a:effectLst/>
                <a:latin typeface="+mn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 </a:t>
            </a:r>
            <a:r>
              <a:rPr lang="en-US" sz="2000" b="1" dirty="0" err="1"/>
              <a:t>educa</a:t>
            </a:r>
            <a:r>
              <a:rPr lang="en-US" sz="2000" b="1" dirty="0"/>
              <a:t> </a:t>
            </a:r>
            <a:r>
              <a:rPr lang="en-US" sz="2000" b="1" dirty="0" err="1"/>
              <a:t>elevi</a:t>
            </a:r>
            <a:r>
              <a:rPr lang="en-US" sz="2000" b="1" dirty="0"/>
              <a:t> </a:t>
            </a:r>
            <a:r>
              <a:rPr lang="en-US" sz="2000" b="1" dirty="0" err="1"/>
              <a:t>și</a:t>
            </a:r>
            <a:r>
              <a:rPr lang="en-US" sz="2000" b="1" dirty="0"/>
              <a:t> </a:t>
            </a:r>
            <a:r>
              <a:rPr lang="en-US" sz="2000" b="1" dirty="0" err="1"/>
              <a:t>studenți</a:t>
            </a:r>
            <a:r>
              <a:rPr lang="en-US" sz="2000" b="1" dirty="0"/>
              <a:t> </a:t>
            </a:r>
            <a:r>
              <a:rPr lang="en-US" sz="2000" b="1" dirty="0" err="1"/>
              <a:t>și</a:t>
            </a:r>
            <a:r>
              <a:rPr lang="en-US" sz="2000" b="1" dirty="0"/>
              <a:t> a </a:t>
            </a:r>
            <a:r>
              <a:rPr lang="en-US" sz="2000" b="1" dirty="0" err="1"/>
              <a:t>îi</a:t>
            </a:r>
            <a:r>
              <a:rPr lang="en-US" sz="2000" b="1" dirty="0"/>
              <a:t> </a:t>
            </a:r>
            <a:r>
              <a:rPr lang="en-US" sz="2000" b="1" dirty="0" err="1"/>
              <a:t>ajuta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reflecteze</a:t>
            </a:r>
            <a:r>
              <a:rPr lang="en-US" sz="2000" b="1" dirty="0"/>
              <a:t> cu </a:t>
            </a:r>
            <a:r>
              <a:rPr lang="en-US" sz="2000" b="1" dirty="0" err="1"/>
              <a:t>privire</a:t>
            </a:r>
            <a:r>
              <a:rPr lang="en-US" sz="2000" b="1" dirty="0"/>
              <a:t> la </a:t>
            </a:r>
            <a:r>
              <a:rPr lang="en-US" sz="2000" b="1" dirty="0" err="1"/>
              <a:t>importanța</a:t>
            </a:r>
            <a:r>
              <a:rPr lang="en-US" sz="2000" b="1" dirty="0"/>
              <a:t> </a:t>
            </a:r>
            <a:r>
              <a:rPr lang="en-US" sz="2000" b="1" dirty="0" err="1"/>
              <a:t>și</a:t>
            </a:r>
            <a:r>
              <a:rPr lang="en-US" sz="2000" b="1" dirty="0"/>
              <a:t> </a:t>
            </a:r>
            <a:r>
              <a:rPr lang="en-US" sz="2000" b="1" dirty="0" err="1"/>
              <a:t>efectul</a:t>
            </a:r>
            <a:r>
              <a:rPr lang="en-US" sz="2000" b="1" dirty="0"/>
              <a:t> </a:t>
            </a:r>
            <a:r>
              <a:rPr lang="en-US" sz="2000" b="1" dirty="0" err="1"/>
              <a:t>pozitiv</a:t>
            </a:r>
            <a:r>
              <a:rPr lang="en-US" sz="2000" b="1" dirty="0"/>
              <a:t> pe care </a:t>
            </a:r>
            <a:r>
              <a:rPr lang="en-US" sz="2000" b="1" dirty="0" err="1"/>
              <a:t>educația</a:t>
            </a:r>
            <a:r>
              <a:rPr lang="en-US" sz="2000" b="1" dirty="0"/>
              <a:t> o are </a:t>
            </a:r>
            <a:r>
              <a:rPr lang="en-US" sz="2000" b="1" dirty="0" err="1"/>
              <a:t>asupra</a:t>
            </a:r>
            <a:r>
              <a:rPr lang="en-US" sz="2000" b="1" dirty="0"/>
              <a:t> </a:t>
            </a:r>
            <a:r>
              <a:rPr lang="en-US" sz="2000" b="1" dirty="0" err="1"/>
              <a:t>tinerilor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contexte</a:t>
            </a:r>
            <a:r>
              <a:rPr lang="en-US" sz="2000" b="1" dirty="0"/>
              <a:t> de </a:t>
            </a:r>
            <a:r>
              <a:rPr lang="en-US" sz="2000" b="1" dirty="0" err="1"/>
              <a:t>criză</a:t>
            </a:r>
            <a:r>
              <a:rPr lang="en-US" sz="2000" b="1" dirty="0"/>
              <a:t> </a:t>
            </a:r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 </a:t>
            </a:r>
            <a:r>
              <a:rPr lang="en-US" sz="2000" b="1" dirty="0" err="1"/>
              <a:t>încuraja</a:t>
            </a:r>
            <a:r>
              <a:rPr lang="en-US" sz="2000" b="1" dirty="0"/>
              <a:t> </a:t>
            </a:r>
            <a:r>
              <a:rPr lang="en-US" sz="2000" b="1" dirty="0" err="1"/>
              <a:t>tinerii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își</a:t>
            </a:r>
            <a:r>
              <a:rPr lang="en-US" sz="2000" b="1" dirty="0"/>
              <a:t> </a:t>
            </a:r>
            <a:r>
              <a:rPr lang="en-US" sz="2000" b="1" dirty="0" err="1"/>
              <a:t>folosească</a:t>
            </a:r>
            <a:r>
              <a:rPr lang="en-US" sz="2000" b="1" dirty="0"/>
              <a:t> </a:t>
            </a:r>
            <a:r>
              <a:rPr lang="en-US" sz="2000" b="1" dirty="0" err="1"/>
              <a:t>abilitățile</a:t>
            </a:r>
            <a:r>
              <a:rPr lang="en-US" sz="2000" b="1" dirty="0"/>
              <a:t> creative </a:t>
            </a:r>
            <a:r>
              <a:rPr lang="en-US" sz="2000" b="1" dirty="0" err="1"/>
              <a:t>și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își</a:t>
            </a:r>
            <a:r>
              <a:rPr lang="en-US" sz="2000" b="1" dirty="0"/>
              <a:t> </a:t>
            </a:r>
            <a:r>
              <a:rPr lang="en-US" sz="2000" b="1" dirty="0" err="1"/>
              <a:t>exprime</a:t>
            </a:r>
            <a:r>
              <a:rPr lang="en-US" sz="2000" b="1" dirty="0"/>
              <a:t> </a:t>
            </a:r>
            <a:r>
              <a:rPr lang="en-US" sz="2000" b="1" dirty="0" err="1"/>
              <a:t>opiniile</a:t>
            </a:r>
            <a:r>
              <a:rPr lang="en-US" sz="2000" b="1" dirty="0"/>
              <a:t>.</a:t>
            </a:r>
            <a:br>
              <a:rPr lang="en-GB" sz="2000" b="1" dirty="0"/>
            </a:br>
            <a:br>
              <a:rPr lang="en-GB" sz="2000" b="1" dirty="0"/>
            </a:br>
            <a:br>
              <a:rPr lang="en-GB" sz="1800" dirty="0">
                <a:latin typeface="+mn-lt"/>
                <a:cs typeface="Arial" panose="020B0604020202020204" pitchFamily="34" charset="0"/>
              </a:rPr>
            </a:br>
            <a:endParaRPr lang="en-GB" sz="1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CEE3B2-CA1B-F1EA-B094-8C5C7044DA0C}"/>
              </a:ext>
            </a:extLst>
          </p:cNvPr>
          <p:cNvSpPr/>
          <p:nvPr/>
        </p:nvSpPr>
        <p:spPr>
          <a:xfrm>
            <a:off x="4403724" y="5545155"/>
            <a:ext cx="666672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FEF13BE-FFD7-0979-59A3-7F43748B9931}"/>
              </a:ext>
            </a:extLst>
          </p:cNvPr>
          <p:cNvSpPr txBox="1"/>
          <p:nvPr/>
        </p:nvSpPr>
        <p:spPr>
          <a:xfrm>
            <a:off x="4098214" y="5545155"/>
            <a:ext cx="731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 err="1">
                <a:latin typeface="+mn-lt"/>
                <a:cs typeface="Arial" panose="020B0604020202020204" pitchFamily="34" charset="0"/>
              </a:rPr>
              <a:t>Vreți</a:t>
            </a:r>
            <a:r>
              <a:rPr lang="en-GB" sz="18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800" b="1" dirty="0" err="1">
                <a:latin typeface="+mn-lt"/>
                <a:cs typeface="Arial" panose="020B0604020202020204" pitchFamily="34" charset="0"/>
              </a:rPr>
              <a:t>să</a:t>
            </a:r>
            <a:r>
              <a:rPr lang="en-GB" sz="18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800" b="1" dirty="0" err="1">
                <a:latin typeface="+mn-lt"/>
                <a:cs typeface="Arial" panose="020B0604020202020204" pitchFamily="34" charset="0"/>
              </a:rPr>
              <a:t>aflați</a:t>
            </a:r>
            <a:r>
              <a:rPr lang="en-GB" sz="18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800" b="1" dirty="0" err="1">
                <a:latin typeface="+mn-lt"/>
                <a:cs typeface="Arial" panose="020B0604020202020204" pitchFamily="34" charset="0"/>
              </a:rPr>
              <a:t>mai</a:t>
            </a:r>
            <a:r>
              <a:rPr lang="en-GB" sz="18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800" b="1" dirty="0" err="1">
                <a:latin typeface="+mn-lt"/>
                <a:cs typeface="Arial" panose="020B0604020202020204" pitchFamily="34" charset="0"/>
              </a:rPr>
              <a:t>multe</a:t>
            </a:r>
            <a:r>
              <a:rPr lang="en-GB" sz="18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800" b="1" dirty="0" err="1">
                <a:latin typeface="+mn-lt"/>
                <a:cs typeface="Arial" panose="020B0604020202020204" pitchFamily="34" charset="0"/>
              </a:rPr>
              <a:t>despre</a:t>
            </a:r>
            <a:r>
              <a:rPr lang="en-GB" sz="1800" b="1" dirty="0">
                <a:latin typeface="+mn-lt"/>
                <a:cs typeface="Arial" panose="020B0604020202020204" pitchFamily="34" charset="0"/>
              </a:rPr>
              <a:t> cum </a:t>
            </a:r>
            <a:r>
              <a:rPr lang="en-GB" sz="1800" b="1" dirty="0" err="1">
                <a:latin typeface="+mn-lt"/>
                <a:cs typeface="Arial" panose="020B0604020202020204" pitchFamily="34" charset="0"/>
              </a:rPr>
              <a:t>să</a:t>
            </a:r>
            <a:r>
              <a:rPr lang="en-GB" sz="18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800" b="1" dirty="0" err="1">
                <a:latin typeface="+mn-lt"/>
                <a:cs typeface="Arial" panose="020B0604020202020204" pitchFamily="34" charset="0"/>
              </a:rPr>
              <a:t>faceți</a:t>
            </a:r>
            <a:r>
              <a:rPr lang="en-GB" sz="18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800" b="1" dirty="0" err="1">
                <a:latin typeface="+mn-lt"/>
                <a:cs typeface="Arial" panose="020B0604020202020204" pitchFamily="34" charset="0"/>
              </a:rPr>
              <a:t>asta</a:t>
            </a:r>
            <a:r>
              <a:rPr lang="en-GB" sz="1800" b="1" dirty="0">
                <a:latin typeface="+mn-lt"/>
                <a:cs typeface="Arial" panose="020B0604020202020204" pitchFamily="34" charset="0"/>
              </a:rPr>
              <a:t>? </a:t>
            </a:r>
            <a:r>
              <a:rPr lang="en-GB" sz="1800" b="1" dirty="0" err="1">
                <a:latin typeface="+mn-lt"/>
                <a:cs typeface="Arial" panose="020B0604020202020204" pitchFamily="34" charset="0"/>
              </a:rPr>
              <a:t>Citiți</a:t>
            </a:r>
            <a:r>
              <a:rPr lang="en-GB" sz="18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800" b="1" dirty="0" err="1">
                <a:latin typeface="+mn-lt"/>
                <a:cs typeface="Arial" panose="020B0604020202020204" pitchFamily="34" charset="0"/>
              </a:rPr>
              <a:t>mai</a:t>
            </a:r>
            <a:r>
              <a:rPr lang="en-GB" sz="18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800" b="1" dirty="0" err="1">
                <a:latin typeface="+mn-lt"/>
                <a:cs typeface="Arial" panose="020B0604020202020204" pitchFamily="34" charset="0"/>
              </a:rPr>
              <a:t>departe</a:t>
            </a:r>
            <a:r>
              <a:rPr lang="en-GB" sz="1800" b="1" dirty="0">
                <a:latin typeface="+mn-lt"/>
                <a:cs typeface="Arial" panose="020B0604020202020204" pitchFamily="34" charset="0"/>
              </a:rPr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4366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6C90CB03-8579-56BB-2BA0-447D3EF89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56"/>
          <a:stretch/>
        </p:blipFill>
        <p:spPr>
          <a:xfrm>
            <a:off x="-44221" y="1"/>
            <a:ext cx="411088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D7D2A6-4FA3-8CE8-19D9-4FC11B3F5FC2}"/>
              </a:ext>
            </a:extLst>
          </p:cNvPr>
          <p:cNvSpPr/>
          <p:nvPr/>
        </p:nvSpPr>
        <p:spPr>
          <a:xfrm>
            <a:off x="-44221" y="1"/>
            <a:ext cx="4110891" cy="18929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7D19B0D-5442-7845-3AB1-AFDC8C1FD176}"/>
              </a:ext>
            </a:extLst>
          </p:cNvPr>
          <p:cNvSpPr txBox="1"/>
          <p:nvPr/>
        </p:nvSpPr>
        <p:spPr>
          <a:xfrm>
            <a:off x="545432" y="593325"/>
            <a:ext cx="3521239" cy="1708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Despre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campania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endParaRPr lang="en-GB" sz="35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403725" y="1299254"/>
            <a:ext cx="7242843" cy="28525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err="1"/>
              <a:t>Educație</a:t>
            </a:r>
            <a:r>
              <a:rPr lang="en-GB" sz="1800" dirty="0"/>
              <a:t>, </a:t>
            </a:r>
            <a:r>
              <a:rPr lang="en-GB" sz="1800" dirty="0" err="1"/>
              <a:t>indiferent</a:t>
            </a:r>
            <a:r>
              <a:rPr lang="en-GB" sz="1800" dirty="0"/>
              <a:t> de </a:t>
            </a:r>
            <a:r>
              <a:rPr lang="en-GB" sz="1800" dirty="0" err="1"/>
              <a:t>situație</a:t>
            </a:r>
            <a:r>
              <a:rPr lang="en-GB" sz="1800" dirty="0"/>
              <a:t>, </a:t>
            </a:r>
            <a:r>
              <a:rPr lang="en-GB" sz="1800" dirty="0" err="1"/>
              <a:t>este</a:t>
            </a:r>
            <a:r>
              <a:rPr lang="en-GB" sz="1800" dirty="0"/>
              <a:t> o </a:t>
            </a:r>
            <a:r>
              <a:rPr lang="en-GB" sz="1800" dirty="0" err="1"/>
              <a:t>ințiativă</a:t>
            </a:r>
            <a:r>
              <a:rPr lang="en-GB" sz="1800" dirty="0"/>
              <a:t> a </a:t>
            </a:r>
            <a:r>
              <a:rPr lang="en-GB" sz="1800" dirty="0" err="1"/>
              <a:t>Direcției</a:t>
            </a:r>
            <a:r>
              <a:rPr lang="en-GB" sz="1800" dirty="0"/>
              <a:t> </a:t>
            </a:r>
            <a:r>
              <a:rPr lang="en-GB" sz="1800" dirty="0" err="1"/>
              <a:t>Generale</a:t>
            </a:r>
            <a:r>
              <a:rPr lang="en-GB" sz="1800" dirty="0"/>
              <a:t> </a:t>
            </a:r>
            <a:r>
              <a:rPr lang="en-GB" sz="1800" dirty="0" err="1"/>
              <a:t>pentru</a:t>
            </a:r>
            <a:r>
              <a:rPr lang="en-GB" sz="1800" dirty="0"/>
              <a:t> </a:t>
            </a:r>
            <a:r>
              <a:rPr lang="en-GB" sz="1800" dirty="0" err="1"/>
              <a:t>Protecție</a:t>
            </a:r>
            <a:r>
              <a:rPr lang="en-GB" sz="1800" dirty="0"/>
              <a:t> </a:t>
            </a:r>
            <a:r>
              <a:rPr lang="en-GB" sz="1800" dirty="0" err="1"/>
              <a:t>Civilă</a:t>
            </a:r>
            <a:r>
              <a:rPr lang="en-GB" sz="1800" dirty="0"/>
              <a:t> </a:t>
            </a:r>
            <a:r>
              <a:rPr lang="en-GB" sz="1800" dirty="0" err="1"/>
              <a:t>și</a:t>
            </a:r>
            <a:r>
              <a:rPr lang="en-GB" sz="1800" dirty="0"/>
              <a:t> </a:t>
            </a:r>
            <a:r>
              <a:rPr lang="en-GB" sz="1800" dirty="0" err="1"/>
              <a:t>Operațiuni</a:t>
            </a:r>
            <a:r>
              <a:rPr lang="en-GB" sz="1800" dirty="0"/>
              <a:t> </a:t>
            </a:r>
            <a:r>
              <a:rPr lang="en-GB" sz="1800" dirty="0" err="1"/>
              <a:t>Umanitare</a:t>
            </a:r>
            <a:r>
              <a:rPr lang="en-GB" sz="1800" dirty="0"/>
              <a:t> </a:t>
            </a:r>
            <a:r>
              <a:rPr lang="en-GB" sz="1800" dirty="0" err="1"/>
              <a:t>Europene</a:t>
            </a:r>
            <a:r>
              <a:rPr lang="en-GB" sz="1800" dirty="0"/>
              <a:t> (DG ECHO). </a:t>
            </a:r>
          </a:p>
          <a:p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err="1"/>
              <a:t>Educația</a:t>
            </a:r>
            <a:r>
              <a:rPr lang="en-GB" sz="1800" dirty="0"/>
              <a:t> </a:t>
            </a:r>
            <a:r>
              <a:rPr lang="en-GB" sz="1800" dirty="0" err="1"/>
              <a:t>este</a:t>
            </a:r>
            <a:r>
              <a:rPr lang="en-GB" sz="1800" dirty="0"/>
              <a:t> un </a:t>
            </a:r>
            <a:r>
              <a:rPr lang="en-GB" sz="1800" dirty="0" err="1"/>
              <a:t>drept</a:t>
            </a:r>
            <a:r>
              <a:rPr lang="en-GB" sz="1800" dirty="0"/>
              <a:t> fundamental </a:t>
            </a:r>
            <a:r>
              <a:rPr lang="en-GB" sz="1800" dirty="0" err="1"/>
              <a:t>și</a:t>
            </a:r>
            <a:r>
              <a:rPr lang="en-GB" sz="1800" dirty="0"/>
              <a:t> o </a:t>
            </a:r>
            <a:r>
              <a:rPr lang="en-GB" sz="1800" dirty="0" err="1"/>
              <a:t>nevoie</a:t>
            </a:r>
            <a:r>
              <a:rPr lang="en-GB" sz="1800" dirty="0"/>
              <a:t> </a:t>
            </a:r>
            <a:r>
              <a:rPr lang="en-GB" sz="1800" dirty="0" err="1"/>
              <a:t>esențială</a:t>
            </a:r>
            <a:r>
              <a:rPr lang="en-GB" sz="1800" dirty="0"/>
              <a:t> </a:t>
            </a:r>
            <a:r>
              <a:rPr lang="en-GB" sz="1800" dirty="0" err="1"/>
              <a:t>pentru</a:t>
            </a:r>
            <a:r>
              <a:rPr lang="en-GB" sz="1800" dirty="0"/>
              <a:t> </a:t>
            </a:r>
            <a:r>
              <a:rPr lang="en-GB" sz="1800" dirty="0" err="1"/>
              <a:t>copii</a:t>
            </a:r>
            <a:r>
              <a:rPr lang="en-GB" sz="1800" dirty="0"/>
              <a:t>. </a:t>
            </a:r>
            <a:r>
              <a:rPr lang="en-GB" sz="1800" dirty="0" err="1"/>
              <a:t>Crizele</a:t>
            </a:r>
            <a:r>
              <a:rPr lang="en-GB" sz="1800" dirty="0"/>
              <a:t> </a:t>
            </a:r>
            <a:r>
              <a:rPr lang="en-GB" sz="1800" dirty="0" err="1"/>
              <a:t>umanitare</a:t>
            </a:r>
            <a:r>
              <a:rPr lang="en-GB" sz="1800" dirty="0"/>
              <a:t> din </a:t>
            </a:r>
            <a:r>
              <a:rPr lang="en-GB" sz="1800" dirty="0" err="1"/>
              <a:t>întreaga</a:t>
            </a:r>
            <a:r>
              <a:rPr lang="en-GB" sz="1800" dirty="0"/>
              <a:t> </a:t>
            </a:r>
            <a:r>
              <a:rPr lang="en-GB" sz="1800" dirty="0" err="1"/>
              <a:t>lume</a:t>
            </a:r>
            <a:r>
              <a:rPr lang="en-GB" sz="1800" dirty="0"/>
              <a:t> </a:t>
            </a:r>
            <a:r>
              <a:rPr lang="en-GB" sz="1800" dirty="0" err="1"/>
              <a:t>amenință</a:t>
            </a:r>
            <a:r>
              <a:rPr lang="en-GB" sz="1800" dirty="0"/>
              <a:t> </a:t>
            </a:r>
            <a:r>
              <a:rPr lang="en-GB" sz="1800" dirty="0" err="1"/>
              <a:t>să</a:t>
            </a:r>
            <a:r>
              <a:rPr lang="en-GB" sz="1800" dirty="0"/>
              <a:t> </a:t>
            </a:r>
            <a:r>
              <a:rPr lang="en-GB" sz="1800" dirty="0" err="1"/>
              <a:t>perturbe</a:t>
            </a:r>
            <a:r>
              <a:rPr lang="en-GB" sz="1800" dirty="0"/>
              <a:t> </a:t>
            </a:r>
            <a:r>
              <a:rPr lang="en-GB" sz="1800" dirty="0" err="1"/>
              <a:t>educația</a:t>
            </a:r>
            <a:r>
              <a:rPr lang="en-GB" sz="1800" dirty="0"/>
              <a:t> </a:t>
            </a:r>
            <a:r>
              <a:rPr lang="en-GB" sz="1800" dirty="0" err="1"/>
              <a:t>copiilor</a:t>
            </a:r>
            <a:r>
              <a:rPr lang="en-GB" sz="1800" dirty="0"/>
              <a:t> </a:t>
            </a:r>
            <a:r>
              <a:rPr lang="en-GB" sz="1800" dirty="0" err="1"/>
              <a:t>și</a:t>
            </a:r>
            <a:r>
              <a:rPr lang="en-GB" sz="1800" dirty="0"/>
              <a:t> a </a:t>
            </a:r>
            <a:r>
              <a:rPr lang="en-GB" sz="1800" dirty="0" err="1"/>
              <a:t>tinerilor</a:t>
            </a:r>
            <a:r>
              <a:rPr lang="en-GB" sz="1800" dirty="0"/>
              <a:t>. </a:t>
            </a:r>
            <a:r>
              <a:rPr lang="en-GB" sz="1800" dirty="0" err="1"/>
              <a:t>Acest</a:t>
            </a:r>
            <a:r>
              <a:rPr lang="en-GB" sz="1800" dirty="0"/>
              <a:t> </a:t>
            </a:r>
            <a:r>
              <a:rPr lang="en-GB" sz="1800" dirty="0" err="1"/>
              <a:t>lucru</a:t>
            </a:r>
            <a:r>
              <a:rPr lang="en-GB" sz="1800" dirty="0"/>
              <a:t> nu </a:t>
            </a:r>
            <a:r>
              <a:rPr lang="en-GB" sz="1800" dirty="0" err="1"/>
              <a:t>este</a:t>
            </a:r>
            <a:r>
              <a:rPr lang="en-GB" sz="1800" dirty="0"/>
              <a:t> </a:t>
            </a:r>
            <a:r>
              <a:rPr lang="en-GB" sz="1800" dirty="0" err="1"/>
              <a:t>acceptabil</a:t>
            </a:r>
            <a:r>
              <a:rPr lang="en-GB" sz="1800" dirty="0"/>
              <a:t>. Este </a:t>
            </a:r>
            <a:r>
              <a:rPr lang="en-GB" sz="1800" dirty="0" err="1"/>
              <a:t>esențial</a:t>
            </a:r>
            <a:r>
              <a:rPr lang="en-GB" sz="1800" dirty="0"/>
              <a:t> </a:t>
            </a:r>
            <a:r>
              <a:rPr lang="en-GB" sz="1800" dirty="0" err="1"/>
              <a:t>să</a:t>
            </a:r>
            <a:r>
              <a:rPr lang="en-GB" sz="1800" dirty="0"/>
              <a:t> le </a:t>
            </a:r>
            <a:r>
              <a:rPr lang="en-GB" sz="1800" dirty="0" err="1"/>
              <a:t>oferim</a:t>
            </a:r>
            <a:r>
              <a:rPr lang="en-GB" sz="1800" dirty="0"/>
              <a:t> un </a:t>
            </a:r>
            <a:r>
              <a:rPr lang="en-GB" sz="1800" dirty="0" err="1"/>
              <a:t>viitor</a:t>
            </a:r>
            <a:r>
              <a:rPr lang="en-GB" sz="1800" dirty="0"/>
              <a:t> </a:t>
            </a:r>
            <a:r>
              <a:rPr lang="en-GB" sz="1800" dirty="0" err="1"/>
              <a:t>mai</a:t>
            </a:r>
            <a:r>
              <a:rPr lang="en-GB" sz="1800" dirty="0"/>
              <a:t> bun, </a:t>
            </a:r>
            <a:r>
              <a:rPr lang="en-GB" sz="1800" dirty="0" err="1"/>
              <a:t>să</a:t>
            </a:r>
            <a:r>
              <a:rPr lang="en-GB" sz="1800" dirty="0"/>
              <a:t> le </a:t>
            </a:r>
            <a:r>
              <a:rPr lang="en-GB" sz="1800" dirty="0" err="1"/>
              <a:t>dezvoltăm</a:t>
            </a:r>
            <a:r>
              <a:rPr lang="en-GB" sz="1800" dirty="0"/>
              <a:t> </a:t>
            </a:r>
            <a:r>
              <a:rPr lang="en-GB" sz="1800" dirty="0" err="1"/>
              <a:t>întregul</a:t>
            </a:r>
            <a:r>
              <a:rPr lang="en-GB" sz="1800" dirty="0"/>
              <a:t> </a:t>
            </a:r>
            <a:r>
              <a:rPr lang="en-GB" sz="1800" dirty="0" err="1"/>
              <a:t>potențial</a:t>
            </a:r>
            <a:r>
              <a:rPr lang="en-GB" sz="1800" dirty="0"/>
              <a:t> </a:t>
            </a:r>
            <a:r>
              <a:rPr lang="en-GB" sz="1800" dirty="0" err="1"/>
              <a:t>și</a:t>
            </a:r>
            <a:r>
              <a:rPr lang="en-GB" sz="1800" dirty="0"/>
              <a:t> </a:t>
            </a:r>
            <a:r>
              <a:rPr lang="en-GB" sz="1800" dirty="0" err="1"/>
              <a:t>să</a:t>
            </a:r>
            <a:r>
              <a:rPr lang="en-GB" sz="1800" dirty="0"/>
              <a:t> </a:t>
            </a:r>
            <a:r>
              <a:rPr lang="en-GB" sz="1800" dirty="0" err="1"/>
              <a:t>îi</a:t>
            </a:r>
            <a:r>
              <a:rPr lang="en-GB" sz="1800" dirty="0"/>
              <a:t> </a:t>
            </a:r>
            <a:r>
              <a:rPr lang="en-GB" sz="1800" dirty="0" err="1"/>
              <a:t>echipăm</a:t>
            </a:r>
            <a:r>
              <a:rPr lang="en-GB" sz="1800" dirty="0"/>
              <a:t> cu </a:t>
            </a:r>
            <a:r>
              <a:rPr lang="en-GB" sz="1800" dirty="0" err="1"/>
              <a:t>abilitățile</a:t>
            </a:r>
            <a:r>
              <a:rPr lang="en-GB" sz="1800" dirty="0"/>
              <a:t> </a:t>
            </a:r>
            <a:r>
              <a:rPr lang="en-GB" sz="1800" dirty="0" err="1"/>
              <a:t>și</a:t>
            </a:r>
            <a:r>
              <a:rPr lang="en-GB" sz="1800" dirty="0"/>
              <a:t> </a:t>
            </a:r>
            <a:r>
              <a:rPr lang="en-GB" sz="1800" dirty="0" err="1"/>
              <a:t>protecția</a:t>
            </a:r>
            <a:r>
              <a:rPr lang="en-GB" sz="1800" dirty="0"/>
              <a:t> de care au </a:t>
            </a:r>
            <a:r>
              <a:rPr lang="en-GB" sz="1800" dirty="0" err="1"/>
              <a:t>nevoie</a:t>
            </a:r>
            <a:r>
              <a:rPr lang="en-GB" sz="1800" dirty="0"/>
              <a:t> </a:t>
            </a:r>
            <a:r>
              <a:rPr lang="en-GB" sz="1800" dirty="0" err="1"/>
              <a:t>pentru</a:t>
            </a:r>
            <a:r>
              <a:rPr lang="en-GB" sz="1800" dirty="0"/>
              <a:t> a le </a:t>
            </a:r>
            <a:r>
              <a:rPr lang="en-GB" sz="1800" dirty="0" err="1"/>
              <a:t>restabili</a:t>
            </a:r>
            <a:r>
              <a:rPr lang="en-GB" sz="1800" dirty="0"/>
              <a:t> </a:t>
            </a:r>
            <a:r>
              <a:rPr lang="en-GB" sz="1800" dirty="0" err="1"/>
              <a:t>sentimentul</a:t>
            </a:r>
            <a:r>
              <a:rPr lang="en-GB" sz="1800" dirty="0"/>
              <a:t> de </a:t>
            </a:r>
            <a:r>
              <a:rPr lang="en-GB" sz="1800" dirty="0" err="1"/>
              <a:t>normalitate</a:t>
            </a:r>
            <a:r>
              <a:rPr lang="en-GB" sz="1800" dirty="0"/>
              <a:t> </a:t>
            </a:r>
            <a:r>
              <a:rPr lang="en-GB" sz="1800" dirty="0" err="1"/>
              <a:t>și</a:t>
            </a:r>
            <a:r>
              <a:rPr lang="en-GB" sz="1800" dirty="0"/>
              <a:t> </a:t>
            </a:r>
            <a:r>
              <a:rPr lang="en-GB" sz="1800" dirty="0" err="1"/>
              <a:t>siguranță</a:t>
            </a:r>
            <a:r>
              <a:rPr lang="en-GB" sz="1800" dirty="0"/>
              <a:t>. Nu </a:t>
            </a:r>
            <a:r>
              <a:rPr lang="en-GB" sz="1800" dirty="0" err="1"/>
              <a:t>trebuie</a:t>
            </a:r>
            <a:r>
              <a:rPr lang="en-GB" sz="1800" dirty="0"/>
              <a:t> </a:t>
            </a:r>
            <a:r>
              <a:rPr lang="en-GB" sz="1800" dirty="0" err="1"/>
              <a:t>întreruptă</a:t>
            </a:r>
            <a:r>
              <a:rPr lang="en-GB" sz="1800" dirty="0"/>
              <a:t>, </a:t>
            </a:r>
            <a:r>
              <a:rPr lang="en-GB" sz="1800" dirty="0" err="1"/>
              <a:t>oricât</a:t>
            </a:r>
            <a:r>
              <a:rPr lang="en-GB" sz="1800" dirty="0"/>
              <a:t> de </a:t>
            </a:r>
            <a:r>
              <a:rPr lang="en-GB" sz="1800" dirty="0" err="1"/>
              <a:t>gravă</a:t>
            </a:r>
            <a:r>
              <a:rPr lang="en-GB" sz="1800" dirty="0"/>
              <a:t> </a:t>
            </a:r>
            <a:r>
              <a:rPr lang="en-GB" sz="1800" dirty="0" err="1"/>
              <a:t>ar</a:t>
            </a:r>
            <a:r>
              <a:rPr lang="en-GB" sz="1800" dirty="0"/>
              <a:t> fi </a:t>
            </a:r>
            <a:r>
              <a:rPr lang="en-GB" sz="1800" dirty="0" err="1"/>
              <a:t>criza</a:t>
            </a:r>
            <a:r>
              <a:rPr lang="en-GB" sz="1800" dirty="0"/>
              <a:t>. </a:t>
            </a:r>
            <a:r>
              <a:rPr lang="en-GB" sz="1800" dirty="0" err="1"/>
              <a:t>Educația</a:t>
            </a:r>
            <a:r>
              <a:rPr lang="en-GB" sz="1800" dirty="0"/>
              <a:t> </a:t>
            </a:r>
            <a:r>
              <a:rPr lang="en-GB" sz="1800" dirty="0" err="1"/>
              <a:t>este</a:t>
            </a:r>
            <a:r>
              <a:rPr lang="en-GB" sz="1800" dirty="0"/>
              <a:t> </a:t>
            </a:r>
            <a:r>
              <a:rPr lang="en-GB" sz="1800" dirty="0" err="1"/>
              <a:t>motorul</a:t>
            </a:r>
            <a:r>
              <a:rPr lang="en-GB" sz="1800" dirty="0"/>
              <a:t> </a:t>
            </a:r>
            <a:r>
              <a:rPr lang="en-GB" sz="1800" dirty="0" err="1"/>
              <a:t>schimbării</a:t>
            </a:r>
            <a:r>
              <a:rPr lang="en-GB" sz="1800" dirty="0"/>
              <a:t>: </a:t>
            </a:r>
            <a:r>
              <a:rPr lang="en-GB" sz="1800" dirty="0" err="1"/>
              <a:t>este</a:t>
            </a:r>
            <a:r>
              <a:rPr lang="en-GB" sz="1800" dirty="0"/>
              <a:t> </a:t>
            </a:r>
            <a:r>
              <a:rPr lang="en-GB" sz="1800" dirty="0" err="1"/>
              <a:t>puternică</a:t>
            </a:r>
            <a:r>
              <a:rPr lang="en-GB" sz="1800" dirty="0"/>
              <a:t> </a:t>
            </a:r>
            <a:r>
              <a:rPr lang="en-GB" sz="1800" dirty="0" err="1"/>
              <a:t>și</a:t>
            </a:r>
            <a:r>
              <a:rPr lang="en-GB" sz="1800" dirty="0"/>
              <a:t> </a:t>
            </a:r>
            <a:r>
              <a:rPr lang="en-GB" sz="1800" dirty="0" err="1"/>
              <a:t>esențială</a:t>
            </a:r>
            <a:r>
              <a:rPr lang="en-GB" sz="1800" dirty="0"/>
              <a:t>. </a:t>
            </a:r>
            <a:r>
              <a:rPr lang="en-GB" sz="1800" dirty="0" err="1"/>
              <a:t>Educația</a:t>
            </a:r>
            <a:r>
              <a:rPr lang="en-GB" sz="1800" dirty="0"/>
              <a:t> </a:t>
            </a:r>
            <a:r>
              <a:rPr lang="en-GB" sz="1800" dirty="0" err="1"/>
              <a:t>ar</a:t>
            </a:r>
            <a:r>
              <a:rPr lang="en-GB" sz="1800" dirty="0"/>
              <a:t> </a:t>
            </a:r>
            <a:r>
              <a:rPr lang="en-GB" sz="1800" dirty="0" err="1"/>
              <a:t>trebui</a:t>
            </a:r>
            <a:r>
              <a:rPr lang="en-GB" sz="1800" dirty="0"/>
              <a:t> </a:t>
            </a:r>
            <a:r>
              <a:rPr lang="en-GB" sz="1800" dirty="0" err="1"/>
              <a:t>să</a:t>
            </a:r>
            <a:r>
              <a:rPr lang="en-GB" sz="1800" dirty="0"/>
              <a:t> fie </a:t>
            </a:r>
            <a:r>
              <a:rPr lang="en-GB" sz="1800" dirty="0" err="1"/>
              <a:t>întotdeauna</a:t>
            </a:r>
            <a:r>
              <a:rPr lang="en-GB" sz="1800" dirty="0"/>
              <a:t> </a:t>
            </a:r>
            <a:r>
              <a:rPr lang="en-GB" sz="1800" dirty="0" err="1"/>
              <a:t>posibilă</a:t>
            </a:r>
            <a:r>
              <a:rPr lang="en-GB" sz="1800" dirty="0"/>
              <a:t>, </a:t>
            </a:r>
            <a:r>
              <a:rPr lang="en-GB" sz="1800" dirty="0" err="1"/>
              <a:t>indiferent</a:t>
            </a:r>
            <a:r>
              <a:rPr lang="en-GB" sz="1800" dirty="0"/>
              <a:t> de context. Din </a:t>
            </a:r>
            <a:r>
              <a:rPr lang="en-GB" sz="1800" dirty="0" err="1"/>
              <a:t>acest</a:t>
            </a:r>
            <a:r>
              <a:rPr lang="en-GB" sz="1800" dirty="0"/>
              <a:t> </a:t>
            </a:r>
            <a:r>
              <a:rPr lang="en-GB" sz="1800" dirty="0" err="1"/>
              <a:t>motiv</a:t>
            </a:r>
            <a:r>
              <a:rPr lang="en-GB" sz="1800" dirty="0"/>
              <a:t>, UE </a:t>
            </a:r>
            <a:r>
              <a:rPr lang="en-GB" sz="1800" dirty="0" err="1"/>
              <a:t>investește</a:t>
            </a:r>
            <a:r>
              <a:rPr lang="en-GB" sz="1800" dirty="0"/>
              <a:t> </a:t>
            </a:r>
            <a:r>
              <a:rPr lang="en-GB" sz="1800" dirty="0" err="1"/>
              <a:t>în</a:t>
            </a:r>
            <a:r>
              <a:rPr lang="en-GB" sz="1800" dirty="0"/>
              <a:t> </a:t>
            </a:r>
            <a:r>
              <a:rPr lang="en-GB" sz="1800" dirty="0" err="1"/>
              <a:t>educația</a:t>
            </a:r>
            <a:r>
              <a:rPr lang="en-GB" sz="1800" dirty="0"/>
              <a:t> </a:t>
            </a:r>
            <a:r>
              <a:rPr lang="en-GB" sz="1800" dirty="0" err="1"/>
              <a:t>în</a:t>
            </a:r>
            <a:r>
              <a:rPr lang="en-GB" sz="1800" dirty="0"/>
              <a:t> </a:t>
            </a:r>
            <a:r>
              <a:rPr lang="en-GB" sz="1800" dirty="0" err="1"/>
              <a:t>situațiile</a:t>
            </a:r>
            <a:r>
              <a:rPr lang="en-GB" sz="1800" dirty="0"/>
              <a:t> de </a:t>
            </a:r>
            <a:r>
              <a:rPr lang="en-GB" sz="1800" dirty="0" err="1"/>
              <a:t>criză</a:t>
            </a:r>
            <a:r>
              <a:rPr lang="en-GB" sz="1800" dirty="0"/>
              <a:t> din </a:t>
            </a:r>
            <a:r>
              <a:rPr lang="en-GB" sz="1800" dirty="0" err="1"/>
              <a:t>întreaga</a:t>
            </a:r>
            <a:r>
              <a:rPr lang="en-GB" sz="1800" dirty="0"/>
              <a:t> </a:t>
            </a:r>
            <a:r>
              <a:rPr lang="en-GB" sz="1800" dirty="0" err="1"/>
              <a:t>lume</a:t>
            </a:r>
            <a:r>
              <a:rPr lang="en-GB" sz="1800" dirty="0"/>
              <a:t>. </a:t>
            </a:r>
          </a:p>
          <a:p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Campania </a:t>
            </a:r>
            <a:r>
              <a:rPr lang="en-GB" sz="1800" dirty="0" err="1"/>
              <a:t>își</a:t>
            </a:r>
            <a:r>
              <a:rPr lang="en-GB" sz="1800" dirty="0"/>
              <a:t> </a:t>
            </a:r>
            <a:r>
              <a:rPr lang="en-GB" sz="1800" dirty="0" err="1"/>
              <a:t>propune</a:t>
            </a:r>
            <a:r>
              <a:rPr lang="en-GB" sz="1800" dirty="0"/>
              <a:t> </a:t>
            </a:r>
            <a:r>
              <a:rPr lang="en-GB" sz="1800" dirty="0" err="1"/>
              <a:t>să</a:t>
            </a:r>
            <a:r>
              <a:rPr lang="en-GB" sz="1800" dirty="0"/>
              <a:t> </a:t>
            </a:r>
            <a:r>
              <a:rPr lang="en-GB" sz="1800" dirty="0" err="1"/>
              <a:t>ajute</a:t>
            </a:r>
            <a:r>
              <a:rPr lang="en-GB" sz="1800" dirty="0"/>
              <a:t> </a:t>
            </a:r>
            <a:r>
              <a:rPr lang="en-GB" sz="1800" dirty="0" err="1"/>
              <a:t>tinerii</a:t>
            </a:r>
            <a:r>
              <a:rPr lang="en-GB" sz="1800" dirty="0"/>
              <a:t> </a:t>
            </a:r>
            <a:r>
              <a:rPr lang="en-GB" sz="1800" dirty="0" err="1"/>
              <a:t>elevi</a:t>
            </a:r>
            <a:r>
              <a:rPr lang="en-GB" sz="1800" dirty="0"/>
              <a:t> </a:t>
            </a:r>
            <a:r>
              <a:rPr lang="en-GB" sz="1800" dirty="0" err="1"/>
              <a:t>și</a:t>
            </a:r>
            <a:r>
              <a:rPr lang="en-GB" sz="1800" dirty="0"/>
              <a:t> </a:t>
            </a:r>
            <a:r>
              <a:rPr lang="en-GB" sz="1800" dirty="0" err="1"/>
              <a:t>studenți</a:t>
            </a:r>
            <a:r>
              <a:rPr lang="en-GB" sz="1800" dirty="0"/>
              <a:t>, cu </a:t>
            </a:r>
            <a:r>
              <a:rPr lang="en-GB" sz="1800" dirty="0" err="1"/>
              <a:t>vărste</a:t>
            </a:r>
            <a:r>
              <a:rPr lang="en-GB" sz="1800" dirty="0"/>
              <a:t> </a:t>
            </a:r>
            <a:r>
              <a:rPr lang="en-GB" sz="1800" dirty="0" err="1"/>
              <a:t>cuprinse</a:t>
            </a:r>
            <a:r>
              <a:rPr lang="en-GB" sz="1800" dirty="0"/>
              <a:t> </a:t>
            </a:r>
            <a:r>
              <a:rPr lang="en-GB" sz="1800" dirty="0" err="1"/>
              <a:t>între</a:t>
            </a:r>
            <a:r>
              <a:rPr lang="en-GB" sz="1800" dirty="0"/>
              <a:t> 16 </a:t>
            </a:r>
            <a:r>
              <a:rPr lang="en-GB" sz="1800" dirty="0" err="1"/>
              <a:t>și</a:t>
            </a:r>
            <a:r>
              <a:rPr lang="en-GB" sz="1800" dirty="0"/>
              <a:t> 30 de ani </a:t>
            </a:r>
            <a:r>
              <a:rPr lang="en-GB" sz="1800" dirty="0" err="1"/>
              <a:t>să</a:t>
            </a:r>
            <a:r>
              <a:rPr lang="en-GB" sz="1800" dirty="0"/>
              <a:t> </a:t>
            </a:r>
            <a:r>
              <a:rPr lang="en-GB" sz="1800" dirty="0" err="1"/>
              <a:t>reflecteze</a:t>
            </a:r>
            <a:r>
              <a:rPr lang="en-GB" sz="1800" dirty="0"/>
              <a:t> </a:t>
            </a:r>
            <a:r>
              <a:rPr lang="en-GB" sz="1800" dirty="0" err="1"/>
              <a:t>și</a:t>
            </a:r>
            <a:r>
              <a:rPr lang="en-GB" sz="1800" dirty="0"/>
              <a:t> </a:t>
            </a:r>
            <a:r>
              <a:rPr lang="en-GB" sz="1800" dirty="0" err="1"/>
              <a:t>să</a:t>
            </a:r>
            <a:r>
              <a:rPr lang="en-GB" sz="1800" dirty="0"/>
              <a:t> </a:t>
            </a:r>
            <a:r>
              <a:rPr lang="en-GB" sz="1800" dirty="0" err="1"/>
              <a:t>înțeleagă</a:t>
            </a:r>
            <a:r>
              <a:rPr lang="en-GB" sz="1800" dirty="0"/>
              <a:t> </a:t>
            </a:r>
            <a:r>
              <a:rPr lang="en-GB" sz="1800" dirty="0" err="1"/>
              <a:t>mai</a:t>
            </a:r>
            <a:r>
              <a:rPr lang="en-GB" sz="1800" dirty="0"/>
              <a:t> bine </a:t>
            </a:r>
            <a:r>
              <a:rPr lang="en-GB" sz="1800" dirty="0" err="1"/>
              <a:t>impactul</a:t>
            </a:r>
            <a:r>
              <a:rPr lang="en-GB" sz="1800" dirty="0"/>
              <a:t> </a:t>
            </a:r>
            <a:r>
              <a:rPr lang="en-GB" sz="1800" dirty="0" err="1"/>
              <a:t>pozitiv</a:t>
            </a:r>
            <a:r>
              <a:rPr lang="en-GB" sz="1800" dirty="0"/>
              <a:t> pe care </a:t>
            </a:r>
            <a:r>
              <a:rPr lang="en-GB" sz="1800" dirty="0" err="1"/>
              <a:t>proiectele</a:t>
            </a:r>
            <a:r>
              <a:rPr lang="en-GB" sz="1800" dirty="0"/>
              <a:t> </a:t>
            </a:r>
            <a:r>
              <a:rPr lang="en-GB" sz="1800" dirty="0" err="1"/>
              <a:t>educaționale</a:t>
            </a:r>
            <a:r>
              <a:rPr lang="en-GB" sz="1800" dirty="0"/>
              <a:t> </a:t>
            </a:r>
            <a:r>
              <a:rPr lang="en-GB" sz="1800" dirty="0" err="1"/>
              <a:t>finanțate</a:t>
            </a:r>
            <a:r>
              <a:rPr lang="en-GB" sz="1800" dirty="0"/>
              <a:t> de UE </a:t>
            </a:r>
            <a:r>
              <a:rPr lang="en-GB" sz="1800" dirty="0" err="1"/>
              <a:t>îl</a:t>
            </a:r>
            <a:r>
              <a:rPr lang="en-GB" sz="1800" dirty="0"/>
              <a:t> au </a:t>
            </a:r>
            <a:r>
              <a:rPr lang="en-GB" sz="1800" dirty="0" err="1"/>
              <a:t>asupra</a:t>
            </a:r>
            <a:r>
              <a:rPr lang="en-GB" sz="1800" dirty="0"/>
              <a:t> </a:t>
            </a:r>
            <a:r>
              <a:rPr lang="en-GB" sz="1800" dirty="0" err="1"/>
              <a:t>tinerilor</a:t>
            </a:r>
            <a:r>
              <a:rPr lang="en-GB" sz="1800" dirty="0"/>
              <a:t> din </a:t>
            </a:r>
            <a:r>
              <a:rPr lang="en-GB" sz="1800" dirty="0" err="1"/>
              <a:t>zonele</a:t>
            </a:r>
            <a:r>
              <a:rPr lang="en-GB" sz="1800" dirty="0"/>
              <a:t> </a:t>
            </a:r>
            <a:r>
              <a:rPr lang="en-GB" sz="1800" dirty="0" err="1"/>
              <a:t>afectate</a:t>
            </a:r>
            <a:r>
              <a:rPr lang="en-GB" sz="1800" dirty="0"/>
              <a:t> de </a:t>
            </a:r>
            <a:r>
              <a:rPr lang="en-GB" sz="1800" dirty="0" err="1"/>
              <a:t>crizele</a:t>
            </a:r>
            <a:r>
              <a:rPr lang="en-GB" sz="1800" dirty="0"/>
              <a:t> </a:t>
            </a:r>
            <a:r>
              <a:rPr lang="en-GB" sz="1800" dirty="0" err="1"/>
              <a:t>umanitare</a:t>
            </a:r>
            <a:r>
              <a:rPr lang="en-GB" sz="1800" dirty="0"/>
              <a:t> </a:t>
            </a:r>
            <a:r>
              <a:rPr lang="en-GB" sz="1800" dirty="0" err="1"/>
              <a:t>prin</a:t>
            </a:r>
            <a:r>
              <a:rPr lang="en-GB" sz="1800" dirty="0"/>
              <a:t> </a:t>
            </a:r>
            <a:r>
              <a:rPr lang="en-GB" sz="1800" dirty="0" err="1"/>
              <a:t>documentare</a:t>
            </a:r>
            <a:r>
              <a:rPr lang="en-GB" sz="1800" dirty="0"/>
              <a:t> </a:t>
            </a:r>
            <a:r>
              <a:rPr lang="en-GB" sz="1800" dirty="0" err="1"/>
              <a:t>atât</a:t>
            </a:r>
            <a:r>
              <a:rPr lang="en-GB" sz="1800" dirty="0"/>
              <a:t> </a:t>
            </a:r>
            <a:r>
              <a:rPr lang="en-GB" sz="1800" dirty="0" err="1"/>
              <a:t>în</a:t>
            </a:r>
            <a:r>
              <a:rPr lang="en-GB" sz="1800" dirty="0"/>
              <a:t> format </a:t>
            </a:r>
            <a:r>
              <a:rPr lang="en-GB" sz="1800" dirty="0" err="1"/>
              <a:t>scurt</a:t>
            </a:r>
            <a:r>
              <a:rPr lang="en-GB" sz="1800" dirty="0"/>
              <a:t>, </a:t>
            </a:r>
            <a:r>
              <a:rPr lang="en-GB" sz="1800" dirty="0" err="1"/>
              <a:t>cât</a:t>
            </a:r>
            <a:r>
              <a:rPr lang="en-GB" sz="1800" dirty="0"/>
              <a:t> </a:t>
            </a:r>
            <a:r>
              <a:rPr lang="en-GB" sz="1800" dirty="0" err="1"/>
              <a:t>și</a:t>
            </a:r>
            <a:r>
              <a:rPr lang="en-GB" sz="1800" dirty="0"/>
              <a:t> lung </a:t>
            </a:r>
            <a:r>
              <a:rPr lang="en-GB" sz="1800" dirty="0" err="1"/>
              <a:t>și</a:t>
            </a:r>
            <a:r>
              <a:rPr lang="en-GB" sz="1800" dirty="0"/>
              <a:t> </a:t>
            </a:r>
            <a:r>
              <a:rPr lang="en-GB" sz="1800" dirty="0" err="1"/>
              <a:t>prin</a:t>
            </a:r>
            <a:r>
              <a:rPr lang="en-GB" sz="1800" dirty="0"/>
              <a:t> </a:t>
            </a:r>
            <a:r>
              <a:rPr lang="en-GB" sz="1800" dirty="0" err="1"/>
              <a:t>competiția</a:t>
            </a:r>
            <a:r>
              <a:rPr lang="en-GB" sz="1800" dirty="0"/>
              <a:t> video </a:t>
            </a:r>
            <a:r>
              <a:rPr lang="en-GB" sz="1800" dirty="0" err="1"/>
              <a:t>Educație</a:t>
            </a:r>
            <a:r>
              <a:rPr lang="en-GB" sz="1800" dirty="0"/>
              <a:t> </a:t>
            </a:r>
            <a:r>
              <a:rPr lang="en-GB" sz="1800" dirty="0" err="1"/>
              <a:t>în</a:t>
            </a:r>
            <a:r>
              <a:rPr lang="en-GB" sz="1800" dirty="0"/>
              <a:t> </a:t>
            </a:r>
            <a:r>
              <a:rPr lang="en-GB" sz="1800" dirty="0" err="1"/>
              <a:t>Mișcare</a:t>
            </a:r>
            <a:r>
              <a:rPr lang="en-GB" sz="1800" dirty="0"/>
              <a:t> (Education in Motion).</a:t>
            </a:r>
            <a:br>
              <a:rPr lang="en-US" sz="1800" dirty="0"/>
            </a:br>
            <a:endParaRPr lang="en-GB" sz="18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205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D7D2A6-4FA3-8CE8-19D9-4FC11B3F5FC2}"/>
              </a:ext>
            </a:extLst>
          </p:cNvPr>
          <p:cNvSpPr/>
          <p:nvPr/>
        </p:nvSpPr>
        <p:spPr>
          <a:xfrm>
            <a:off x="0" y="0"/>
            <a:ext cx="12192000" cy="11708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7D19B0D-5442-7845-3AB1-AFDC8C1FD176}"/>
              </a:ext>
            </a:extLst>
          </p:cNvPr>
          <p:cNvSpPr txBox="1"/>
          <p:nvPr/>
        </p:nvSpPr>
        <p:spPr>
          <a:xfrm>
            <a:off x="657727" y="576528"/>
            <a:ext cx="11133220" cy="630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Cine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spatele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campaniei</a:t>
            </a:r>
            <a:r>
              <a:rPr lang="en-GB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GB" sz="3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657727" y="1764631"/>
            <a:ext cx="7315395" cy="2855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DG ECHO </a:t>
            </a:r>
            <a:r>
              <a:rPr lang="en-GB" sz="2000" dirty="0" err="1"/>
              <a:t>este</a:t>
            </a:r>
            <a:r>
              <a:rPr lang="en-GB" sz="2000" dirty="0"/>
              <a:t> </a:t>
            </a:r>
            <a:r>
              <a:rPr lang="en-GB" sz="2000" dirty="0" err="1"/>
              <a:t>unul</a:t>
            </a:r>
            <a:r>
              <a:rPr lang="en-GB" sz="2000" dirty="0"/>
              <a:t> </a:t>
            </a:r>
            <a:r>
              <a:rPr lang="en-GB" sz="2000" dirty="0" err="1"/>
              <a:t>dintre</a:t>
            </a:r>
            <a:r>
              <a:rPr lang="en-GB" sz="2000" dirty="0"/>
              <a:t> </a:t>
            </a:r>
            <a:r>
              <a:rPr lang="en-GB" sz="2000" dirty="0" err="1"/>
              <a:t>numeroasele</a:t>
            </a:r>
            <a:r>
              <a:rPr lang="en-GB" sz="2000" dirty="0"/>
              <a:t> </a:t>
            </a:r>
            <a:r>
              <a:rPr lang="en-GB" sz="2000" dirty="0" err="1"/>
              <a:t>departamente</a:t>
            </a:r>
            <a:r>
              <a:rPr lang="en-GB" sz="2000" dirty="0"/>
              <a:t> </a:t>
            </a:r>
            <a:r>
              <a:rPr lang="en-GB" sz="2000" dirty="0" err="1"/>
              <a:t>specializate</a:t>
            </a:r>
            <a:r>
              <a:rPr lang="en-GB" sz="2000" dirty="0"/>
              <a:t> ale </a:t>
            </a:r>
            <a:r>
              <a:rPr lang="en-GB" sz="2000" dirty="0" err="1"/>
              <a:t>Comisiei</a:t>
            </a:r>
            <a:r>
              <a:rPr lang="en-GB" sz="2000" dirty="0"/>
              <a:t> </a:t>
            </a:r>
            <a:r>
              <a:rPr lang="en-GB" sz="2000" dirty="0" err="1"/>
              <a:t>Europene</a:t>
            </a:r>
            <a:r>
              <a:rPr lang="en-GB" sz="2000" dirty="0"/>
              <a:t>. 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Ori de </a:t>
            </a:r>
            <a:r>
              <a:rPr lang="en-GB" sz="2000" dirty="0" err="1"/>
              <a:t>câte</a:t>
            </a:r>
            <a:r>
              <a:rPr lang="en-GB" sz="2000" dirty="0"/>
              <a:t> </a:t>
            </a:r>
            <a:r>
              <a:rPr lang="en-GB" sz="2000" dirty="0" err="1"/>
              <a:t>ori</a:t>
            </a:r>
            <a:r>
              <a:rPr lang="en-GB" sz="2000" dirty="0"/>
              <a:t> are </a:t>
            </a:r>
            <a:r>
              <a:rPr lang="en-GB" sz="2000" dirty="0" err="1"/>
              <a:t>loc</a:t>
            </a:r>
            <a:r>
              <a:rPr lang="en-GB" sz="2000" dirty="0"/>
              <a:t> un </a:t>
            </a:r>
            <a:r>
              <a:rPr lang="en-GB" sz="2000" dirty="0" err="1"/>
              <a:t>dezastru</a:t>
            </a:r>
            <a:r>
              <a:rPr lang="en-GB" sz="2000" dirty="0"/>
              <a:t> </a:t>
            </a:r>
            <a:r>
              <a:rPr lang="en-GB" sz="2000" dirty="0" err="1"/>
              <a:t>sau</a:t>
            </a:r>
            <a:r>
              <a:rPr lang="en-GB" sz="2000" dirty="0"/>
              <a:t> o </a:t>
            </a:r>
            <a:r>
              <a:rPr lang="en-GB" sz="2000" dirty="0" err="1"/>
              <a:t>urgență</a:t>
            </a:r>
            <a:r>
              <a:rPr lang="en-GB" sz="2000" dirty="0"/>
              <a:t> </a:t>
            </a:r>
            <a:r>
              <a:rPr lang="en-GB" sz="2000" dirty="0" err="1"/>
              <a:t>umanitară</a:t>
            </a:r>
            <a:r>
              <a:rPr lang="en-GB" sz="2000" dirty="0"/>
              <a:t>, DG ECHO </a:t>
            </a:r>
            <a:r>
              <a:rPr lang="en-GB" sz="2000" dirty="0" err="1"/>
              <a:t>oferă</a:t>
            </a:r>
            <a:r>
              <a:rPr lang="en-GB" sz="2000" dirty="0"/>
              <a:t> </a:t>
            </a:r>
            <a:r>
              <a:rPr lang="en-GB" sz="2000" dirty="0" err="1"/>
              <a:t>asistență</a:t>
            </a:r>
            <a:r>
              <a:rPr lang="en-GB" sz="2000" dirty="0"/>
              <a:t> </a:t>
            </a:r>
            <a:r>
              <a:rPr lang="en-GB" sz="2000" dirty="0" err="1"/>
              <a:t>țărilor</a:t>
            </a:r>
            <a:r>
              <a:rPr lang="en-GB" sz="2000" dirty="0"/>
              <a:t> </a:t>
            </a:r>
            <a:r>
              <a:rPr lang="en-GB" sz="2000" dirty="0" err="1"/>
              <a:t>și</a:t>
            </a:r>
            <a:r>
              <a:rPr lang="en-GB" sz="2000" dirty="0"/>
              <a:t> </a:t>
            </a:r>
            <a:r>
              <a:rPr lang="en-GB" sz="2000" dirty="0" err="1"/>
              <a:t>populațiilor</a:t>
            </a:r>
            <a:r>
              <a:rPr lang="en-GB" sz="2000" dirty="0"/>
              <a:t> </a:t>
            </a:r>
            <a:r>
              <a:rPr lang="en-GB" sz="2000" dirty="0" err="1"/>
              <a:t>afectate</a:t>
            </a:r>
            <a:r>
              <a:rPr lang="en-GB" sz="2000" dirty="0"/>
              <a:t>. 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Oferă</a:t>
            </a:r>
            <a:r>
              <a:rPr lang="en-GB" sz="2000" dirty="0"/>
              <a:t> </a:t>
            </a:r>
            <a:r>
              <a:rPr lang="en-GB" sz="2000" dirty="0" err="1"/>
              <a:t>ajutor</a:t>
            </a:r>
            <a:r>
              <a:rPr lang="en-GB" sz="2000" dirty="0"/>
              <a:t> </a:t>
            </a:r>
            <a:r>
              <a:rPr lang="en-GB" sz="2000" dirty="0" err="1"/>
              <a:t>persoanelor</a:t>
            </a:r>
            <a:r>
              <a:rPr lang="en-GB" sz="2000" dirty="0"/>
              <a:t> </a:t>
            </a:r>
            <a:r>
              <a:rPr lang="en-GB" sz="2000" dirty="0" err="1"/>
              <a:t>aflate</a:t>
            </a:r>
            <a:r>
              <a:rPr lang="en-GB" sz="2000" dirty="0"/>
              <a:t> </a:t>
            </a:r>
            <a:r>
              <a:rPr lang="en-GB" sz="2000" dirty="0" err="1"/>
              <a:t>în</a:t>
            </a:r>
            <a:r>
              <a:rPr lang="en-GB" sz="2000" dirty="0"/>
              <a:t> </a:t>
            </a:r>
            <a:r>
              <a:rPr lang="en-GB" sz="2000" dirty="0" err="1"/>
              <a:t>nevoie</a:t>
            </a:r>
            <a:r>
              <a:rPr lang="en-GB" sz="2000" dirty="0"/>
              <a:t> </a:t>
            </a:r>
            <a:r>
              <a:rPr lang="en-GB" sz="2000" dirty="0" err="1"/>
              <a:t>încă</a:t>
            </a:r>
            <a:r>
              <a:rPr lang="en-GB" sz="2000" dirty="0"/>
              <a:t> din 1992. Cu un </a:t>
            </a:r>
            <a:r>
              <a:rPr lang="en-GB" sz="2000" dirty="0" err="1"/>
              <a:t>buget</a:t>
            </a:r>
            <a:r>
              <a:rPr lang="en-GB" sz="2000" dirty="0"/>
              <a:t> </a:t>
            </a:r>
            <a:r>
              <a:rPr lang="en-GB" sz="2000" dirty="0" err="1"/>
              <a:t>anual</a:t>
            </a:r>
            <a:r>
              <a:rPr lang="en-GB" sz="2000" dirty="0"/>
              <a:t> de </a:t>
            </a:r>
            <a:r>
              <a:rPr lang="en-GB" sz="2000" dirty="0" err="1"/>
              <a:t>peste</a:t>
            </a:r>
            <a:r>
              <a:rPr lang="en-GB" sz="2000" dirty="0"/>
              <a:t> 1 </a:t>
            </a:r>
            <a:r>
              <a:rPr lang="en-GB" sz="2000" dirty="0" err="1"/>
              <a:t>miliard</a:t>
            </a:r>
            <a:r>
              <a:rPr lang="en-GB" sz="2000" dirty="0"/>
              <a:t> de euro, UE </a:t>
            </a:r>
            <a:r>
              <a:rPr lang="en-GB" sz="2000" dirty="0" err="1"/>
              <a:t>este</a:t>
            </a:r>
            <a:r>
              <a:rPr lang="en-GB" sz="2000" dirty="0"/>
              <a:t> </a:t>
            </a:r>
            <a:r>
              <a:rPr lang="en-GB" sz="2000" dirty="0" err="1"/>
              <a:t>unul</a:t>
            </a:r>
            <a:r>
              <a:rPr lang="en-GB" sz="2000" dirty="0"/>
              <a:t> </a:t>
            </a:r>
            <a:r>
              <a:rPr lang="en-GB" sz="2000" dirty="0" err="1"/>
              <a:t>dintre</a:t>
            </a:r>
            <a:r>
              <a:rPr lang="en-GB" sz="2000" dirty="0"/>
              <a:t> </a:t>
            </a:r>
            <a:r>
              <a:rPr lang="en-GB" sz="2000" dirty="0" err="1"/>
              <a:t>cei</a:t>
            </a:r>
            <a:r>
              <a:rPr lang="en-GB" sz="2000" dirty="0"/>
              <a:t> </a:t>
            </a:r>
            <a:r>
              <a:rPr lang="en-GB" sz="2000" dirty="0" err="1"/>
              <a:t>mai</a:t>
            </a:r>
            <a:r>
              <a:rPr lang="en-GB" sz="2000" dirty="0"/>
              <a:t> </a:t>
            </a:r>
            <a:r>
              <a:rPr lang="en-GB" sz="2000" dirty="0" err="1"/>
              <a:t>mari</a:t>
            </a:r>
            <a:r>
              <a:rPr lang="en-GB" sz="2000" dirty="0"/>
              <a:t> </a:t>
            </a:r>
            <a:r>
              <a:rPr lang="en-GB" sz="2000" dirty="0" err="1"/>
              <a:t>donatori</a:t>
            </a:r>
            <a:r>
              <a:rPr lang="en-GB" sz="2000" dirty="0"/>
              <a:t> de </a:t>
            </a:r>
            <a:r>
              <a:rPr lang="en-GB" sz="2000" dirty="0" err="1"/>
              <a:t>ajutor</a:t>
            </a:r>
            <a:r>
              <a:rPr lang="en-GB" sz="2000" dirty="0"/>
              <a:t> </a:t>
            </a:r>
            <a:r>
              <a:rPr lang="en-GB" sz="2000" dirty="0" err="1"/>
              <a:t>umanitar</a:t>
            </a:r>
            <a:r>
              <a:rPr lang="en-GB" sz="2000" dirty="0"/>
              <a:t> din </a:t>
            </a:r>
            <a:r>
              <a:rPr lang="en-GB" sz="2000" dirty="0" err="1"/>
              <a:t>lume</a:t>
            </a:r>
            <a:r>
              <a:rPr lang="en-GB" sz="2000" dirty="0"/>
              <a:t>. 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DG ECHO a </a:t>
            </a:r>
            <a:r>
              <a:rPr lang="en-GB" sz="2000" dirty="0" err="1"/>
              <a:t>lansat</a:t>
            </a:r>
            <a:r>
              <a:rPr lang="en-GB" sz="2000" dirty="0"/>
              <a:t> </a:t>
            </a:r>
            <a:r>
              <a:rPr lang="en-GB" sz="2000" dirty="0" err="1"/>
              <a:t>campania</a:t>
            </a:r>
            <a:r>
              <a:rPr lang="en-GB" sz="2000" dirty="0"/>
              <a:t>  #EducationNoMatterWhat </a:t>
            </a:r>
            <a:r>
              <a:rPr lang="en-GB" sz="2000" dirty="0" err="1"/>
              <a:t>în</a:t>
            </a:r>
            <a:r>
              <a:rPr lang="en-GB" sz="2000" dirty="0"/>
              <a:t> 2022-2023 </a:t>
            </a:r>
            <a:r>
              <a:rPr lang="en-GB" sz="2000" dirty="0" err="1"/>
              <a:t>pentru</a:t>
            </a:r>
            <a:r>
              <a:rPr lang="en-GB" sz="2000" dirty="0"/>
              <a:t> a </a:t>
            </a:r>
            <a:r>
              <a:rPr lang="en-GB" sz="2000" dirty="0" err="1"/>
              <a:t>crește</a:t>
            </a:r>
            <a:r>
              <a:rPr lang="en-GB" sz="2000" dirty="0"/>
              <a:t> </a:t>
            </a:r>
            <a:r>
              <a:rPr lang="en-GB" sz="2000" dirty="0" err="1"/>
              <a:t>gradul</a:t>
            </a:r>
            <a:r>
              <a:rPr lang="en-GB" sz="2000" dirty="0"/>
              <a:t> de </a:t>
            </a:r>
            <a:r>
              <a:rPr lang="en-GB" sz="2000" dirty="0" err="1"/>
              <a:t>conștientizare</a:t>
            </a:r>
            <a:r>
              <a:rPr lang="en-GB" sz="2000" dirty="0"/>
              <a:t> cu </a:t>
            </a:r>
            <a:r>
              <a:rPr lang="en-GB" sz="2000" dirty="0" err="1"/>
              <a:t>privire</a:t>
            </a:r>
            <a:r>
              <a:rPr lang="en-GB" sz="2000" dirty="0"/>
              <a:t> la </a:t>
            </a:r>
            <a:r>
              <a:rPr lang="en-GB" sz="2000" dirty="0" err="1"/>
              <a:t>ceea</a:t>
            </a:r>
            <a:r>
              <a:rPr lang="en-GB" sz="2000" dirty="0"/>
              <a:t> </a:t>
            </a:r>
            <a:r>
              <a:rPr lang="en-GB" sz="2000" dirty="0" err="1"/>
              <a:t>ce</a:t>
            </a:r>
            <a:r>
              <a:rPr lang="en-GB" sz="2000" dirty="0"/>
              <a:t> face UE </a:t>
            </a:r>
            <a:r>
              <a:rPr lang="en-GB" sz="2000" dirty="0" err="1"/>
              <a:t>pentru</a:t>
            </a:r>
            <a:r>
              <a:rPr lang="en-GB" sz="2000" dirty="0"/>
              <a:t> a se </a:t>
            </a:r>
            <a:r>
              <a:rPr lang="en-GB" sz="2000" dirty="0" err="1"/>
              <a:t>asigura</a:t>
            </a:r>
            <a:r>
              <a:rPr lang="en-GB" sz="2000" dirty="0"/>
              <a:t> </a:t>
            </a:r>
            <a:r>
              <a:rPr lang="en-GB" sz="2000" dirty="0" err="1"/>
              <a:t>că</a:t>
            </a:r>
            <a:r>
              <a:rPr lang="en-GB" sz="2000" dirty="0"/>
              <a:t> </a:t>
            </a:r>
            <a:r>
              <a:rPr lang="en-GB" sz="2000" dirty="0" err="1"/>
              <a:t>educația</a:t>
            </a:r>
            <a:r>
              <a:rPr lang="en-GB" sz="2000" dirty="0"/>
              <a:t> </a:t>
            </a:r>
            <a:r>
              <a:rPr lang="en-GB" sz="2000" dirty="0" err="1"/>
              <a:t>continuă</a:t>
            </a:r>
            <a:r>
              <a:rPr lang="en-GB" sz="2000" dirty="0"/>
              <a:t> </a:t>
            </a:r>
            <a:r>
              <a:rPr lang="en-GB" sz="2000" dirty="0" err="1"/>
              <a:t>în</a:t>
            </a:r>
            <a:r>
              <a:rPr lang="en-GB" sz="2000" dirty="0"/>
              <a:t> </a:t>
            </a:r>
            <a:r>
              <a:rPr lang="en-GB" sz="2000" dirty="0" err="1"/>
              <a:t>contexte</a:t>
            </a:r>
            <a:r>
              <a:rPr lang="en-GB" sz="2000" dirty="0"/>
              <a:t> de </a:t>
            </a:r>
            <a:r>
              <a:rPr lang="en-GB" sz="2000" dirty="0" err="1"/>
              <a:t>criză</a:t>
            </a:r>
            <a:r>
              <a:rPr lang="en-GB" sz="2000" dirty="0"/>
              <a:t> </a:t>
            </a:r>
            <a:r>
              <a:rPr lang="en-GB" sz="2000" dirty="0" err="1"/>
              <a:t>umanitară</a:t>
            </a:r>
            <a:r>
              <a:rPr lang="en-GB" sz="2000" dirty="0"/>
              <a:t>. </a:t>
            </a:r>
            <a:endParaRPr lang="en-GB" sz="20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5B0A4C-F158-2C9E-6156-C61BBEE47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90"/>
          <a:stretch/>
        </p:blipFill>
        <p:spPr>
          <a:xfrm>
            <a:off x="8384672" y="0"/>
            <a:ext cx="3807327" cy="224185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5FF96C2-E0BD-9AAE-75AC-9F8EAE23F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84673" y="2492767"/>
            <a:ext cx="3807327" cy="253821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EDD1B0D-FE1F-556E-43AC-9A04C679E5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84672" y="4240461"/>
            <a:ext cx="3807328" cy="261753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3B3517F-4C4B-EC68-9AD4-4C4965ACD7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84672" y="2196404"/>
            <a:ext cx="3807327" cy="253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46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403725" y="1001414"/>
            <a:ext cx="7242843" cy="4395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Mersul</a:t>
            </a:r>
            <a:r>
              <a:rPr lang="en-US" sz="1800" dirty="0"/>
              <a:t> la </a:t>
            </a:r>
            <a:r>
              <a:rPr lang="en-US" sz="1800" dirty="0" err="1"/>
              <a:t>școală</a:t>
            </a:r>
            <a:r>
              <a:rPr lang="en-US" sz="1800" dirty="0"/>
              <a:t> </a:t>
            </a:r>
            <a:r>
              <a:rPr lang="en-US" sz="1800" dirty="0" err="1"/>
              <a:t>este</a:t>
            </a:r>
            <a:r>
              <a:rPr lang="en-US" sz="1800" dirty="0"/>
              <a:t> un </a:t>
            </a:r>
            <a:r>
              <a:rPr lang="en-US" sz="1800" dirty="0" err="1"/>
              <a:t>drept</a:t>
            </a:r>
            <a:r>
              <a:rPr lang="en-US" sz="1800" dirty="0"/>
              <a:t> fundamental, </a:t>
            </a:r>
            <a:r>
              <a:rPr lang="en-US" sz="1800" dirty="0" err="1"/>
              <a:t>dar</a:t>
            </a:r>
            <a:r>
              <a:rPr lang="en-US" sz="1800" dirty="0"/>
              <a:t> </a:t>
            </a:r>
            <a:r>
              <a:rPr lang="en-US" sz="1800" dirty="0" err="1"/>
              <a:t>pentru</a:t>
            </a:r>
            <a:r>
              <a:rPr lang="en-US" sz="1800" dirty="0"/>
              <a:t> </a:t>
            </a:r>
            <a:r>
              <a:rPr lang="en-US" sz="1800" dirty="0" err="1"/>
              <a:t>unii</a:t>
            </a:r>
            <a:r>
              <a:rPr lang="en-US" sz="1800" dirty="0"/>
              <a:t> </a:t>
            </a:r>
            <a:r>
              <a:rPr lang="en-US" sz="1800" dirty="0" err="1"/>
              <a:t>copii</a:t>
            </a:r>
            <a:r>
              <a:rPr lang="en-US" sz="1800" dirty="0"/>
              <a:t> </a:t>
            </a:r>
            <a:r>
              <a:rPr lang="en-US" sz="1800" dirty="0" err="1"/>
              <a:t>vulnerabili</a:t>
            </a:r>
            <a:r>
              <a:rPr lang="en-US" sz="1800" dirty="0"/>
              <a:t> </a:t>
            </a:r>
            <a:r>
              <a:rPr lang="en-US" sz="1800" dirty="0" err="1"/>
              <a:t>aflați</a:t>
            </a:r>
            <a:r>
              <a:rPr lang="en-US" sz="1800" dirty="0"/>
              <a:t> </a:t>
            </a:r>
            <a:r>
              <a:rPr lang="en-US" sz="1800" dirty="0" err="1"/>
              <a:t>în</a:t>
            </a:r>
            <a:r>
              <a:rPr lang="en-US" sz="1800" dirty="0"/>
              <a:t> </a:t>
            </a:r>
            <a:r>
              <a:rPr lang="en-US" sz="1800" dirty="0" err="1"/>
              <a:t>criză</a:t>
            </a:r>
            <a:r>
              <a:rPr lang="en-US" sz="1800" dirty="0"/>
              <a:t> </a:t>
            </a:r>
            <a:r>
              <a:rPr lang="en-US" sz="1800" dirty="0" err="1"/>
              <a:t>și</a:t>
            </a:r>
            <a:r>
              <a:rPr lang="en-US" sz="1800" dirty="0"/>
              <a:t> </a:t>
            </a:r>
            <a:r>
              <a:rPr lang="en-US" sz="1800" dirty="0" err="1"/>
              <a:t>urgențe</a:t>
            </a:r>
            <a:r>
              <a:rPr lang="en-US" sz="1800" dirty="0"/>
              <a:t> </a:t>
            </a:r>
            <a:r>
              <a:rPr lang="en-US" sz="1800" dirty="0" err="1"/>
              <a:t>umanitare</a:t>
            </a:r>
            <a:r>
              <a:rPr lang="en-US" sz="1800" dirty="0"/>
              <a:t>, </a:t>
            </a:r>
            <a:r>
              <a:rPr lang="en-US" sz="1800" dirty="0" err="1"/>
              <a:t>educația</a:t>
            </a:r>
            <a:r>
              <a:rPr lang="en-US" sz="1800" dirty="0"/>
              <a:t> </a:t>
            </a:r>
            <a:r>
              <a:rPr lang="en-US" sz="1800" dirty="0" err="1"/>
              <a:t>este</a:t>
            </a:r>
            <a:r>
              <a:rPr lang="en-US" sz="1800" dirty="0"/>
              <a:t> o </a:t>
            </a:r>
            <a:r>
              <a:rPr lang="en-US" sz="1800" dirty="0" err="1"/>
              <a:t>provocare</a:t>
            </a:r>
            <a:r>
              <a:rPr lang="en-US" sz="18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UE </a:t>
            </a:r>
            <a:r>
              <a:rPr lang="en-US" sz="1800" dirty="0" err="1"/>
              <a:t>îi</a:t>
            </a:r>
            <a:r>
              <a:rPr lang="en-US" sz="1800" dirty="0"/>
              <a:t> </a:t>
            </a:r>
            <a:r>
              <a:rPr lang="en-US" sz="1800" dirty="0" err="1"/>
              <a:t>ajută</a:t>
            </a:r>
            <a:r>
              <a:rPr lang="en-US" sz="1800" dirty="0"/>
              <a:t> pe </a:t>
            </a:r>
            <a:r>
              <a:rPr lang="en-US" sz="1800" dirty="0" err="1"/>
              <a:t>copiii</a:t>
            </a:r>
            <a:r>
              <a:rPr lang="en-US" sz="1800" dirty="0"/>
              <a:t> </a:t>
            </a:r>
            <a:r>
              <a:rPr lang="en-US" sz="1800" dirty="0" err="1"/>
              <a:t>prinși</a:t>
            </a:r>
            <a:r>
              <a:rPr lang="en-US" sz="1800" dirty="0"/>
              <a:t> </a:t>
            </a:r>
            <a:r>
              <a:rPr lang="en-US" sz="1800" dirty="0" err="1"/>
              <a:t>în</a:t>
            </a:r>
            <a:r>
              <a:rPr lang="en-US" sz="1800" dirty="0"/>
              <a:t> </a:t>
            </a:r>
            <a:r>
              <a:rPr lang="en-US" sz="1800" dirty="0" err="1"/>
              <a:t>situații</a:t>
            </a:r>
            <a:r>
              <a:rPr lang="en-US" sz="1800" dirty="0"/>
              <a:t> de </a:t>
            </a:r>
            <a:r>
              <a:rPr lang="en-US" sz="1800" dirty="0" err="1"/>
              <a:t>criză</a:t>
            </a:r>
            <a:r>
              <a:rPr lang="en-US" sz="1800" dirty="0"/>
              <a:t> </a:t>
            </a:r>
            <a:r>
              <a:rPr lang="en-US" sz="1800" dirty="0" err="1"/>
              <a:t>să</a:t>
            </a:r>
            <a:r>
              <a:rPr lang="en-US" sz="1800" dirty="0"/>
              <a:t> se </a:t>
            </a:r>
            <a:r>
              <a:rPr lang="en-US" sz="1800" dirty="0" err="1"/>
              <a:t>întoarcă</a:t>
            </a:r>
            <a:r>
              <a:rPr lang="en-US" sz="1800" dirty="0"/>
              <a:t> </a:t>
            </a:r>
            <a:r>
              <a:rPr lang="en-US" sz="1800" dirty="0" err="1"/>
              <a:t>și</a:t>
            </a:r>
            <a:r>
              <a:rPr lang="en-US" sz="1800" dirty="0"/>
              <a:t> </a:t>
            </a:r>
            <a:r>
              <a:rPr lang="en-US" sz="1800" dirty="0" err="1"/>
              <a:t>să</a:t>
            </a:r>
            <a:r>
              <a:rPr lang="en-US" sz="1800" dirty="0"/>
              <a:t> </a:t>
            </a:r>
            <a:r>
              <a:rPr lang="en-US" sz="1800" dirty="0" err="1"/>
              <a:t>rămână</a:t>
            </a:r>
            <a:r>
              <a:rPr lang="en-US" sz="1800" dirty="0"/>
              <a:t> </a:t>
            </a:r>
            <a:r>
              <a:rPr lang="en-US" sz="1800" dirty="0" err="1"/>
              <a:t>în</a:t>
            </a:r>
            <a:r>
              <a:rPr lang="en-US" sz="1800" dirty="0"/>
              <a:t> </a:t>
            </a:r>
            <a:r>
              <a:rPr lang="en-US" sz="1800" dirty="0" err="1"/>
              <a:t>sistemul</a:t>
            </a:r>
            <a:r>
              <a:rPr lang="en-US" sz="1800" dirty="0"/>
              <a:t> de </a:t>
            </a:r>
            <a:r>
              <a:rPr lang="en-US" sz="1800" dirty="0" err="1"/>
              <a:t>educație</a:t>
            </a:r>
            <a:r>
              <a:rPr lang="en-US" sz="1800" dirty="0"/>
              <a:t> </a:t>
            </a:r>
            <a:r>
              <a:rPr lang="en-US" sz="1800" dirty="0" err="1"/>
              <a:t>prin</a:t>
            </a:r>
            <a:r>
              <a:rPr lang="en-US" sz="1800" dirty="0"/>
              <a:t> </a:t>
            </a:r>
            <a:r>
              <a:rPr lang="en-US" sz="1800" dirty="0" err="1"/>
              <a:t>diferite</a:t>
            </a:r>
            <a:r>
              <a:rPr lang="en-US" sz="1800" dirty="0"/>
              <a:t> </a:t>
            </a:r>
            <a:r>
              <a:rPr lang="en-US" sz="1800" dirty="0" err="1"/>
              <a:t>căi</a:t>
            </a:r>
            <a:r>
              <a:rPr lang="en-US" sz="1800" dirty="0"/>
              <a:t> de </a:t>
            </a:r>
            <a:r>
              <a:rPr lang="en-US" sz="1800" dirty="0" err="1"/>
              <a:t>educație</a:t>
            </a:r>
            <a:r>
              <a:rPr lang="en-US" sz="1800" dirty="0"/>
              <a:t> </a:t>
            </a:r>
            <a:r>
              <a:rPr lang="en-US" sz="1800" dirty="0" err="1"/>
              <a:t>formală</a:t>
            </a:r>
            <a:r>
              <a:rPr lang="en-US" sz="1800" dirty="0"/>
              <a:t> </a:t>
            </a:r>
            <a:r>
              <a:rPr lang="en-US" sz="1800" dirty="0" err="1"/>
              <a:t>și</a:t>
            </a:r>
            <a:r>
              <a:rPr lang="en-US" sz="1800" dirty="0"/>
              <a:t> non-</a:t>
            </a:r>
            <a:r>
              <a:rPr lang="en-US" sz="1800" dirty="0" err="1"/>
              <a:t>formală</a:t>
            </a:r>
            <a:r>
              <a:rPr lang="en-US" sz="1800" dirty="0"/>
              <a:t>. </a:t>
            </a:r>
            <a:r>
              <a:rPr lang="en-US" sz="1800" dirty="0" err="1"/>
              <a:t>Prin</a:t>
            </a:r>
            <a:r>
              <a:rPr lang="en-US" sz="1800" dirty="0"/>
              <a:t> </a:t>
            </a:r>
            <a:r>
              <a:rPr lang="en-US" sz="1800" dirty="0" err="1"/>
              <a:t>politica</a:t>
            </a:r>
            <a:r>
              <a:rPr lang="en-US" sz="1800" dirty="0"/>
              <a:t> </a:t>
            </a:r>
            <a:r>
              <a:rPr lang="en-US" sz="1800" dirty="0" err="1"/>
              <a:t>sa</a:t>
            </a:r>
            <a:r>
              <a:rPr lang="en-US" sz="1800" dirty="0"/>
              <a:t> </a:t>
            </a:r>
            <a:r>
              <a:rPr lang="en-US" sz="1800" dirty="0" err="1"/>
              <a:t>privind</a:t>
            </a:r>
            <a:r>
              <a:rPr lang="en-US" sz="1800" dirty="0"/>
              <a:t> </a:t>
            </a:r>
            <a:r>
              <a:rPr lang="en-US" sz="1800" dirty="0" err="1"/>
              <a:t>educația</a:t>
            </a:r>
            <a:r>
              <a:rPr lang="en-US" sz="1800" dirty="0"/>
              <a:t> </a:t>
            </a:r>
            <a:r>
              <a:rPr lang="en-US" sz="1800" dirty="0" err="1"/>
              <a:t>în</a:t>
            </a:r>
            <a:r>
              <a:rPr lang="en-US" sz="1800" dirty="0"/>
              <a:t> </a:t>
            </a:r>
            <a:r>
              <a:rPr lang="en-US" sz="1800" dirty="0" err="1"/>
              <a:t>situații</a:t>
            </a:r>
            <a:r>
              <a:rPr lang="en-US" sz="1800" dirty="0"/>
              <a:t> de </a:t>
            </a:r>
            <a:r>
              <a:rPr lang="en-US" sz="1800" dirty="0" err="1"/>
              <a:t>urgență</a:t>
            </a:r>
            <a:r>
              <a:rPr lang="en-US" sz="1800" dirty="0"/>
              <a:t> </a:t>
            </a:r>
            <a:r>
              <a:rPr lang="en-US" sz="1800" dirty="0" err="1"/>
              <a:t>și</a:t>
            </a:r>
            <a:r>
              <a:rPr lang="en-US" sz="1800" dirty="0"/>
              <a:t> </a:t>
            </a:r>
            <a:r>
              <a:rPr lang="en-US" sz="1800" dirty="0" err="1"/>
              <a:t>crize</a:t>
            </a:r>
            <a:r>
              <a:rPr lang="en-US" sz="1800" dirty="0"/>
              <a:t> </a:t>
            </a:r>
            <a:r>
              <a:rPr lang="en-US" sz="1800" dirty="0" err="1"/>
              <a:t>prelungite</a:t>
            </a:r>
            <a:r>
              <a:rPr lang="en-US" sz="1800" dirty="0"/>
              <a:t>, UE </a:t>
            </a:r>
            <a:r>
              <a:rPr lang="en-US" sz="1800" dirty="0" err="1"/>
              <a:t>își</a:t>
            </a:r>
            <a:r>
              <a:rPr lang="en-US" sz="1800" dirty="0"/>
              <a:t> </a:t>
            </a:r>
            <a:r>
              <a:rPr lang="en-US" sz="1800" dirty="0" err="1"/>
              <a:t>propune</a:t>
            </a:r>
            <a:r>
              <a:rPr lang="en-US" sz="1800" dirty="0"/>
              <a:t> </a:t>
            </a:r>
            <a:r>
              <a:rPr lang="en-US" sz="1800" dirty="0" err="1"/>
              <a:t>să</a:t>
            </a:r>
            <a:r>
              <a:rPr lang="en-US" sz="1800" dirty="0"/>
              <a:t> </a:t>
            </a:r>
            <a:r>
              <a:rPr lang="en-US" sz="1800" dirty="0" err="1"/>
              <a:t>minimizeze</a:t>
            </a:r>
            <a:r>
              <a:rPr lang="en-US" sz="1800" dirty="0"/>
              <a:t> </a:t>
            </a:r>
            <a:r>
              <a:rPr lang="en-US" sz="1800" dirty="0" err="1"/>
              <a:t>impactul</a:t>
            </a:r>
            <a:r>
              <a:rPr lang="en-US" sz="1800" dirty="0"/>
              <a:t> </a:t>
            </a:r>
            <a:r>
              <a:rPr lang="en-US" sz="1800" dirty="0" err="1"/>
              <a:t>crizelor</a:t>
            </a:r>
            <a:r>
              <a:rPr lang="en-US" sz="1800" dirty="0"/>
              <a:t> </a:t>
            </a:r>
            <a:r>
              <a:rPr lang="en-US" sz="1800" dirty="0" err="1"/>
              <a:t>asupra</a:t>
            </a:r>
            <a:r>
              <a:rPr lang="en-US" sz="1800" dirty="0"/>
              <a:t> </a:t>
            </a:r>
            <a:r>
              <a:rPr lang="en-US" sz="1800" dirty="0" err="1"/>
              <a:t>învățăturii</a:t>
            </a:r>
            <a:r>
              <a:rPr lang="en-US" sz="1800" dirty="0"/>
              <a:t> </a:t>
            </a:r>
            <a:r>
              <a:rPr lang="en-US" sz="1800" dirty="0" err="1"/>
              <a:t>copiilor</a:t>
            </a:r>
            <a:r>
              <a:rPr lang="en-US" sz="1800" dirty="0"/>
              <a:t>.</a:t>
            </a:r>
            <a:br>
              <a:rPr lang="en-US" sz="1800" dirty="0"/>
            </a:br>
            <a:r>
              <a:rPr lang="en-US" sz="18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UE </a:t>
            </a:r>
            <a:r>
              <a:rPr lang="en-US" sz="1800" dirty="0" err="1"/>
              <a:t>îi</a:t>
            </a:r>
            <a:r>
              <a:rPr lang="en-US" sz="1800" dirty="0"/>
              <a:t> </a:t>
            </a:r>
            <a:r>
              <a:rPr lang="en-US" sz="1800" dirty="0" err="1"/>
              <a:t>sprijină</a:t>
            </a:r>
            <a:r>
              <a:rPr lang="en-US" sz="1800" dirty="0"/>
              <a:t> pe </a:t>
            </a:r>
            <a:r>
              <a:rPr lang="en-US" sz="1800" dirty="0" err="1"/>
              <a:t>profesori</a:t>
            </a:r>
            <a:r>
              <a:rPr lang="en-US" sz="1800" dirty="0"/>
              <a:t> </a:t>
            </a:r>
            <a:r>
              <a:rPr lang="en-US" sz="1800" dirty="0" err="1"/>
              <a:t>prin</a:t>
            </a:r>
            <a:r>
              <a:rPr lang="en-US" sz="1800" dirty="0"/>
              <a:t> </a:t>
            </a:r>
            <a:r>
              <a:rPr lang="en-US" sz="1800" dirty="0" err="1"/>
              <a:t>acțiuni</a:t>
            </a:r>
            <a:r>
              <a:rPr lang="en-US" sz="1800" dirty="0"/>
              <a:t> de </a:t>
            </a:r>
            <a:r>
              <a:rPr lang="en-US" sz="1800" dirty="0" err="1"/>
              <a:t>formare</a:t>
            </a:r>
            <a:r>
              <a:rPr lang="en-US" sz="1800" dirty="0"/>
              <a:t>, </a:t>
            </a:r>
            <a:r>
              <a:rPr lang="en-US" sz="1800" dirty="0" err="1"/>
              <a:t>instruire</a:t>
            </a:r>
            <a:r>
              <a:rPr lang="en-US" sz="1800" dirty="0"/>
              <a:t> </a:t>
            </a:r>
            <a:r>
              <a:rPr lang="en-US" sz="1800" dirty="0" err="1"/>
              <a:t>și</a:t>
            </a:r>
            <a:r>
              <a:rPr lang="en-US" sz="1800" dirty="0"/>
              <a:t> </a:t>
            </a:r>
            <a:r>
              <a:rPr lang="en-US" sz="1800" dirty="0" err="1"/>
              <a:t>protecție</a:t>
            </a:r>
            <a:r>
              <a:rPr lang="en-US" sz="1800" dirty="0"/>
              <a:t>. De </a:t>
            </a:r>
            <a:r>
              <a:rPr lang="en-US" sz="1800" dirty="0" err="1"/>
              <a:t>asemenea</a:t>
            </a:r>
            <a:r>
              <a:rPr lang="en-US" sz="1800" dirty="0"/>
              <a:t>, UE se </a:t>
            </a:r>
            <a:r>
              <a:rPr lang="en-US" sz="1800" dirty="0" err="1"/>
              <a:t>concentrează</a:t>
            </a:r>
            <a:r>
              <a:rPr lang="en-US" sz="1800" dirty="0"/>
              <a:t> din </a:t>
            </a:r>
            <a:r>
              <a:rPr lang="en-US" sz="1800" dirty="0" err="1"/>
              <a:t>ce</a:t>
            </a:r>
            <a:r>
              <a:rPr lang="en-US" sz="1800" dirty="0"/>
              <a:t> </a:t>
            </a:r>
            <a:r>
              <a:rPr lang="en-US" sz="1800" dirty="0" err="1"/>
              <a:t>în</a:t>
            </a:r>
            <a:r>
              <a:rPr lang="en-US" sz="1800" dirty="0"/>
              <a:t> </a:t>
            </a:r>
            <a:r>
              <a:rPr lang="en-US" sz="1800" dirty="0" err="1"/>
              <a:t>ce</a:t>
            </a:r>
            <a:r>
              <a:rPr lang="en-US" sz="1800" dirty="0"/>
              <a:t> </a:t>
            </a:r>
            <a:r>
              <a:rPr lang="en-US" sz="1800" dirty="0" err="1"/>
              <a:t>mai</a:t>
            </a:r>
            <a:r>
              <a:rPr lang="en-US" sz="1800" dirty="0"/>
              <a:t> </a:t>
            </a:r>
            <a:r>
              <a:rPr lang="en-US" sz="1800" dirty="0" err="1"/>
              <a:t>mult</a:t>
            </a:r>
            <a:r>
              <a:rPr lang="en-US" sz="1800" dirty="0"/>
              <a:t> pe </a:t>
            </a:r>
            <a:r>
              <a:rPr lang="en-US" sz="1800" dirty="0" err="1"/>
              <a:t>protejarea</a:t>
            </a:r>
            <a:r>
              <a:rPr lang="en-US" sz="1800" dirty="0"/>
              <a:t> </a:t>
            </a:r>
            <a:r>
              <a:rPr lang="en-US" sz="1800" dirty="0" err="1"/>
              <a:t>educației</a:t>
            </a:r>
            <a:r>
              <a:rPr lang="en-US" sz="1800" dirty="0"/>
              <a:t> </a:t>
            </a:r>
            <a:r>
              <a:rPr lang="en-US" sz="1800" dirty="0" err="1"/>
              <a:t>împotriva</a:t>
            </a:r>
            <a:r>
              <a:rPr lang="en-US" sz="1800" dirty="0"/>
              <a:t> </a:t>
            </a:r>
            <a:r>
              <a:rPr lang="en-US" sz="1800" dirty="0" err="1"/>
              <a:t>atacuilor</a:t>
            </a:r>
            <a:r>
              <a:rPr lang="en-US" sz="1800" dirty="0"/>
              <a:t> </a:t>
            </a:r>
            <a:r>
              <a:rPr lang="en-US" sz="1800" dirty="0" err="1"/>
              <a:t>și</a:t>
            </a:r>
            <a:r>
              <a:rPr lang="en-US" sz="1800" dirty="0"/>
              <a:t> pe </a:t>
            </a:r>
            <a:r>
              <a:rPr lang="en-US" sz="1800" dirty="0" err="1"/>
              <a:t>implementarea</a:t>
            </a:r>
            <a:r>
              <a:rPr lang="en-US" sz="1800" dirty="0"/>
              <a:t> </a:t>
            </a:r>
            <a:r>
              <a:rPr lang="en-US" sz="1800" dirty="0" err="1"/>
              <a:t>Declarației</a:t>
            </a:r>
            <a:r>
              <a:rPr lang="en-US" sz="1800" dirty="0"/>
              <a:t> </a:t>
            </a:r>
            <a:r>
              <a:rPr lang="en-US" sz="1800" dirty="0" err="1"/>
              <a:t>Școlilor</a:t>
            </a:r>
            <a:r>
              <a:rPr lang="en-US" sz="1800" dirty="0"/>
              <a:t> </a:t>
            </a:r>
            <a:r>
              <a:rPr lang="en-US" sz="1800" dirty="0" err="1"/>
              <a:t>Sigure</a:t>
            </a:r>
            <a:r>
              <a:rPr lang="en-US" sz="1800" dirty="0"/>
              <a:t>, care </a:t>
            </a:r>
            <a:r>
              <a:rPr lang="en-US" sz="1800" dirty="0" err="1"/>
              <a:t>asigură</a:t>
            </a:r>
            <a:r>
              <a:rPr lang="en-US" sz="1800" dirty="0"/>
              <a:t> </a:t>
            </a:r>
            <a:r>
              <a:rPr lang="en-US" sz="1800" dirty="0" err="1"/>
              <a:t>spații</a:t>
            </a:r>
            <a:r>
              <a:rPr lang="en-US" sz="1800" dirty="0"/>
              <a:t> </a:t>
            </a:r>
            <a:r>
              <a:rPr lang="en-US" sz="1800" dirty="0" err="1"/>
              <a:t>sigure</a:t>
            </a:r>
            <a:r>
              <a:rPr lang="en-US" sz="1800" dirty="0"/>
              <a:t> de </a:t>
            </a:r>
            <a:r>
              <a:rPr lang="en-US" sz="1800" dirty="0" err="1"/>
              <a:t>învățare</a:t>
            </a:r>
            <a:r>
              <a:rPr lang="en-US" sz="1800" dirty="0"/>
              <a:t> </a:t>
            </a:r>
            <a:r>
              <a:rPr lang="en-US" sz="1800" dirty="0" err="1"/>
              <a:t>și</a:t>
            </a:r>
            <a:r>
              <a:rPr lang="en-US" sz="1800" dirty="0"/>
              <a:t> </a:t>
            </a:r>
            <a:r>
              <a:rPr lang="en-US" sz="1800" dirty="0" err="1"/>
              <a:t>legături</a:t>
            </a:r>
            <a:r>
              <a:rPr lang="en-US" sz="1800" dirty="0"/>
              <a:t> </a:t>
            </a:r>
            <a:r>
              <a:rPr lang="en-US" sz="1800" dirty="0" err="1"/>
              <a:t>către</a:t>
            </a:r>
            <a:r>
              <a:rPr lang="en-US" sz="1800" dirty="0"/>
              <a:t> </a:t>
            </a:r>
            <a:r>
              <a:rPr lang="en-US" sz="1800" dirty="0" err="1"/>
              <a:t>servicii</a:t>
            </a:r>
            <a:r>
              <a:rPr lang="en-US" sz="1800" dirty="0"/>
              <a:t> </a:t>
            </a:r>
            <a:r>
              <a:rPr lang="en-US" sz="1800" dirty="0" err="1"/>
              <a:t>specializate</a:t>
            </a:r>
            <a:r>
              <a:rPr lang="en-US" sz="1800" dirty="0"/>
              <a:t> de </a:t>
            </a:r>
            <a:r>
              <a:rPr lang="en-US" sz="1800" dirty="0" err="1"/>
              <a:t>protecție</a:t>
            </a:r>
            <a:r>
              <a:rPr lang="en-US" sz="1800" dirty="0"/>
              <a:t> a </a:t>
            </a:r>
            <a:r>
              <a:rPr lang="en-US" sz="1800" dirty="0" err="1"/>
              <a:t>copilului</a:t>
            </a:r>
            <a:r>
              <a:rPr lang="en-US" sz="1800" dirty="0"/>
              <a:t> </a:t>
            </a:r>
            <a:r>
              <a:rPr lang="en-US" sz="1800" dirty="0" err="1"/>
              <a:t>acolo</a:t>
            </a:r>
            <a:r>
              <a:rPr lang="en-US" sz="1800" dirty="0"/>
              <a:t> </a:t>
            </a:r>
            <a:r>
              <a:rPr lang="en-US" sz="1800" dirty="0" err="1"/>
              <a:t>unde</a:t>
            </a:r>
            <a:r>
              <a:rPr lang="en-US" sz="1800" dirty="0"/>
              <a:t> </a:t>
            </a:r>
            <a:r>
              <a:rPr lang="en-US" sz="1800" dirty="0" err="1"/>
              <a:t>este</a:t>
            </a:r>
            <a:r>
              <a:rPr lang="en-US" sz="1800" dirty="0"/>
              <a:t> </a:t>
            </a:r>
            <a:r>
              <a:rPr lang="en-US" sz="1800" dirty="0" err="1"/>
              <a:t>necesar</a:t>
            </a:r>
            <a:r>
              <a:rPr lang="en-US" sz="18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Copiii</a:t>
            </a:r>
            <a:r>
              <a:rPr lang="en-US" sz="1800" dirty="0"/>
              <a:t> </a:t>
            </a:r>
            <a:r>
              <a:rPr lang="en-US" sz="1800" dirty="0" err="1"/>
              <a:t>educați</a:t>
            </a:r>
            <a:r>
              <a:rPr lang="en-US" sz="1800" dirty="0"/>
              <a:t> </a:t>
            </a:r>
            <a:r>
              <a:rPr lang="en-US" sz="1800" dirty="0" err="1"/>
              <a:t>devin</a:t>
            </a:r>
            <a:r>
              <a:rPr lang="en-US" sz="1800" dirty="0"/>
              <a:t> </a:t>
            </a:r>
            <a:r>
              <a:rPr lang="en-US" sz="1800" dirty="0" err="1"/>
              <a:t>mai</a:t>
            </a:r>
            <a:r>
              <a:rPr lang="en-US" sz="1800" dirty="0"/>
              <a:t> </a:t>
            </a:r>
            <a:r>
              <a:rPr lang="en-US" sz="1800" dirty="0" err="1"/>
              <a:t>independenți</a:t>
            </a:r>
            <a:r>
              <a:rPr lang="en-US" sz="1800" dirty="0"/>
              <a:t> </a:t>
            </a:r>
            <a:r>
              <a:rPr lang="en-US" sz="1800" dirty="0" err="1"/>
              <a:t>și</a:t>
            </a:r>
            <a:r>
              <a:rPr lang="en-US" sz="1800" dirty="0"/>
              <a:t> au o voce </a:t>
            </a:r>
            <a:r>
              <a:rPr lang="en-US" sz="1800" dirty="0" err="1"/>
              <a:t>mai</a:t>
            </a:r>
            <a:r>
              <a:rPr lang="en-US" sz="1800" dirty="0"/>
              <a:t> </a:t>
            </a:r>
            <a:r>
              <a:rPr lang="en-US" sz="1800" dirty="0" err="1"/>
              <a:t>puternică</a:t>
            </a:r>
            <a:r>
              <a:rPr lang="en-US" sz="1800" dirty="0"/>
              <a:t> </a:t>
            </a:r>
            <a:r>
              <a:rPr lang="en-US" sz="1800" dirty="0" err="1"/>
              <a:t>în</a:t>
            </a:r>
            <a:r>
              <a:rPr lang="en-US" sz="1800" dirty="0"/>
              <a:t> </a:t>
            </a:r>
            <a:r>
              <a:rPr lang="en-US" sz="1800" dirty="0" err="1"/>
              <a:t>problemele</a:t>
            </a:r>
            <a:r>
              <a:rPr lang="en-US" sz="1800" dirty="0"/>
              <a:t> care </a:t>
            </a:r>
            <a:r>
              <a:rPr lang="en-US" sz="1800" dirty="0" err="1"/>
              <a:t>îi</a:t>
            </a:r>
            <a:r>
              <a:rPr lang="en-US" sz="1800" dirty="0"/>
              <a:t> </a:t>
            </a:r>
            <a:r>
              <a:rPr lang="en-US" sz="1800" dirty="0" err="1"/>
              <a:t>afectează</a:t>
            </a:r>
            <a:r>
              <a:rPr lang="en-US" sz="1800" dirty="0"/>
              <a:t>. De </a:t>
            </a:r>
            <a:r>
              <a:rPr lang="en-US" sz="1800" dirty="0" err="1"/>
              <a:t>asemenea</a:t>
            </a:r>
            <a:r>
              <a:rPr lang="en-US" sz="1800" dirty="0"/>
              <a:t>, </a:t>
            </a:r>
            <a:r>
              <a:rPr lang="en-US" sz="1800" dirty="0" err="1"/>
              <a:t>educația</a:t>
            </a:r>
            <a:r>
              <a:rPr lang="en-US" sz="1800" dirty="0"/>
              <a:t> </a:t>
            </a:r>
            <a:r>
              <a:rPr lang="en-US" sz="1800" dirty="0" err="1"/>
              <a:t>este</a:t>
            </a:r>
            <a:r>
              <a:rPr lang="en-US" sz="1800" dirty="0"/>
              <a:t> </a:t>
            </a:r>
            <a:r>
              <a:rPr lang="en-US" sz="1800" dirty="0" err="1"/>
              <a:t>unul</a:t>
            </a:r>
            <a:r>
              <a:rPr lang="en-US" sz="1800" dirty="0"/>
              <a:t> </a:t>
            </a:r>
            <a:r>
              <a:rPr lang="en-US" sz="1800" dirty="0" err="1"/>
              <a:t>dintre</a:t>
            </a:r>
            <a:r>
              <a:rPr lang="en-US" sz="1800" dirty="0"/>
              <a:t> </a:t>
            </a:r>
            <a:r>
              <a:rPr lang="en-US" sz="1800" dirty="0" err="1"/>
              <a:t>cele</a:t>
            </a:r>
            <a:r>
              <a:rPr lang="en-US" sz="1800" dirty="0"/>
              <a:t> </a:t>
            </a:r>
            <a:r>
              <a:rPr lang="en-US" sz="1800" dirty="0" err="1"/>
              <a:t>mai</a:t>
            </a:r>
            <a:r>
              <a:rPr lang="en-US" sz="1800" dirty="0"/>
              <a:t> </a:t>
            </a:r>
            <a:r>
              <a:rPr lang="en-US" sz="1800" dirty="0" err="1"/>
              <a:t>bune</a:t>
            </a:r>
            <a:r>
              <a:rPr lang="en-US" sz="1800" dirty="0"/>
              <a:t> </a:t>
            </a:r>
            <a:r>
              <a:rPr lang="en-US" sz="1800" dirty="0" err="1"/>
              <a:t>instrumente</a:t>
            </a:r>
            <a:r>
              <a:rPr lang="en-US" sz="1800" dirty="0"/>
              <a:t> </a:t>
            </a:r>
            <a:r>
              <a:rPr lang="en-US" sz="1800" dirty="0" err="1"/>
              <a:t>pentru</a:t>
            </a:r>
            <a:r>
              <a:rPr lang="en-US" sz="1800" dirty="0"/>
              <a:t> </a:t>
            </a:r>
            <a:r>
              <a:rPr lang="en-US" sz="1800" dirty="0" err="1"/>
              <a:t>investirea</a:t>
            </a:r>
            <a:r>
              <a:rPr lang="en-US" sz="1800" dirty="0"/>
              <a:t> </a:t>
            </a:r>
            <a:r>
              <a:rPr lang="en-US" sz="1800" dirty="0" err="1"/>
              <a:t>în</a:t>
            </a:r>
            <a:r>
              <a:rPr lang="en-US" sz="1800" dirty="0"/>
              <a:t> pace, </a:t>
            </a:r>
            <a:r>
              <a:rPr lang="en-US" sz="1800" dirty="0" err="1"/>
              <a:t>stabilitate</a:t>
            </a:r>
            <a:r>
              <a:rPr lang="en-US" sz="1800" dirty="0"/>
              <a:t> </a:t>
            </a:r>
            <a:r>
              <a:rPr lang="en-US" sz="1800" dirty="0" err="1"/>
              <a:t>și</a:t>
            </a:r>
            <a:r>
              <a:rPr lang="en-US" sz="1800" dirty="0"/>
              <a:t> </a:t>
            </a:r>
            <a:r>
              <a:rPr lang="en-US" sz="1800" dirty="0" err="1"/>
              <a:t>creștere</a:t>
            </a:r>
            <a:r>
              <a:rPr lang="en-US" sz="1800" dirty="0"/>
              <a:t> </a:t>
            </a:r>
            <a:r>
              <a:rPr lang="en-US" sz="1800" dirty="0" err="1"/>
              <a:t>economică</a:t>
            </a:r>
            <a:r>
              <a:rPr lang="en-US" sz="18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Aproape</a:t>
            </a:r>
            <a:r>
              <a:rPr lang="en-US" sz="1800" dirty="0"/>
              <a:t> 12 </a:t>
            </a:r>
            <a:r>
              <a:rPr lang="en-US" sz="1800" dirty="0" err="1"/>
              <a:t>milioane</a:t>
            </a:r>
            <a:r>
              <a:rPr lang="en-US" sz="1800" dirty="0"/>
              <a:t> de </a:t>
            </a:r>
            <a:r>
              <a:rPr lang="en-US" sz="1800" dirty="0" err="1"/>
              <a:t>copii</a:t>
            </a:r>
            <a:r>
              <a:rPr lang="en-US" sz="1800" dirty="0"/>
              <a:t> au </a:t>
            </a:r>
            <a:r>
              <a:rPr lang="en-US" sz="1800" dirty="0" err="1"/>
              <a:t>beneficiat</a:t>
            </a:r>
            <a:r>
              <a:rPr lang="en-US" sz="1800" dirty="0"/>
              <a:t> de </a:t>
            </a:r>
            <a:r>
              <a:rPr lang="en-US" sz="1800" dirty="0" err="1"/>
              <a:t>proiecte</a:t>
            </a:r>
            <a:r>
              <a:rPr lang="en-US" sz="1800" dirty="0"/>
              <a:t> </a:t>
            </a:r>
            <a:r>
              <a:rPr lang="en-US" sz="1800" dirty="0" err="1"/>
              <a:t>finanțate</a:t>
            </a:r>
            <a:r>
              <a:rPr lang="en-US" sz="1800" dirty="0"/>
              <a:t> de UE </a:t>
            </a:r>
            <a:r>
              <a:rPr lang="en-US" sz="1800" dirty="0" err="1"/>
              <a:t>ce</a:t>
            </a:r>
            <a:r>
              <a:rPr lang="en-US" sz="1800" dirty="0"/>
              <a:t> au </a:t>
            </a:r>
            <a:r>
              <a:rPr lang="en-US" sz="1800" dirty="0" err="1"/>
              <a:t>vizat</a:t>
            </a:r>
            <a:r>
              <a:rPr lang="en-US" sz="1800" dirty="0"/>
              <a:t> </a:t>
            </a:r>
            <a:r>
              <a:rPr lang="en-US" sz="1800" dirty="0" err="1"/>
              <a:t>educația</a:t>
            </a:r>
            <a:r>
              <a:rPr lang="en-US" sz="1800" dirty="0"/>
              <a:t> </a:t>
            </a:r>
            <a:r>
              <a:rPr lang="en-US" sz="1800" dirty="0" err="1"/>
              <a:t>în</a:t>
            </a:r>
            <a:r>
              <a:rPr lang="en-US" sz="1800" dirty="0"/>
              <a:t> </a:t>
            </a:r>
            <a:r>
              <a:rPr lang="en-US" sz="1800" dirty="0" err="1"/>
              <a:t>situații</a:t>
            </a:r>
            <a:r>
              <a:rPr lang="en-US" sz="1800" dirty="0"/>
              <a:t> de </a:t>
            </a:r>
            <a:r>
              <a:rPr lang="en-US" sz="1800" dirty="0" err="1"/>
              <a:t>urgență</a:t>
            </a:r>
            <a:r>
              <a:rPr lang="en-US" sz="1800" dirty="0"/>
              <a:t> </a:t>
            </a:r>
            <a:br>
              <a:rPr lang="en-GB" sz="1800" dirty="0"/>
            </a:br>
            <a:endParaRPr lang="en-GB" sz="1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DB859-EFB7-ECF5-16BC-79929DDE3982}"/>
              </a:ext>
            </a:extLst>
          </p:cNvPr>
          <p:cNvSpPr/>
          <p:nvPr/>
        </p:nvSpPr>
        <p:spPr>
          <a:xfrm>
            <a:off x="-44221" y="1"/>
            <a:ext cx="4110891" cy="347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545432" y="593325"/>
            <a:ext cx="3521239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Cum sprijină UE educația în contexte de ajutor umanitar? </a:t>
            </a:r>
            <a:endParaRPr lang="en-GB" sz="35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52EEECA-E483-DB3E-C40E-1F9D22F3E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523"/>
          <a:stretch/>
        </p:blipFill>
        <p:spPr>
          <a:xfrm>
            <a:off x="-44222" y="3428999"/>
            <a:ext cx="4110891" cy="349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67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403724" y="1675248"/>
            <a:ext cx="7419308" cy="4395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Descoperiți</a:t>
            </a:r>
            <a:r>
              <a:rPr lang="en-GB" sz="2000" dirty="0"/>
              <a:t>, </a:t>
            </a:r>
            <a:r>
              <a:rPr lang="en-GB" sz="2000" dirty="0" err="1"/>
              <a:t>împreună</a:t>
            </a:r>
            <a:r>
              <a:rPr lang="en-GB" sz="2000" dirty="0"/>
              <a:t> cu </a:t>
            </a:r>
            <a:r>
              <a:rPr lang="en-GB" sz="2000" dirty="0" err="1"/>
              <a:t>elevii</a:t>
            </a:r>
            <a:r>
              <a:rPr lang="en-GB" sz="2000" dirty="0"/>
              <a:t> </a:t>
            </a:r>
            <a:r>
              <a:rPr lang="en-GB" sz="2000" dirty="0" err="1"/>
              <a:t>dumneavostră</a:t>
            </a:r>
            <a:r>
              <a:rPr lang="en-GB" sz="2000" dirty="0"/>
              <a:t>, </a:t>
            </a:r>
            <a:r>
              <a:rPr lang="en-GB" sz="2000" dirty="0" err="1"/>
              <a:t>poveștile</a:t>
            </a:r>
            <a:r>
              <a:rPr lang="en-GB" sz="2000" dirty="0"/>
              <a:t> </a:t>
            </a:r>
            <a:r>
              <a:rPr lang="en-GB" sz="2000" dirty="0" err="1"/>
              <a:t>lui</a:t>
            </a:r>
            <a:r>
              <a:rPr lang="en-GB" sz="2000" dirty="0"/>
              <a:t> Marie, Hanan </a:t>
            </a:r>
            <a:r>
              <a:rPr lang="en-GB" sz="2000" dirty="0" err="1"/>
              <a:t>și</a:t>
            </a:r>
            <a:r>
              <a:rPr lang="en-GB" sz="2000" dirty="0"/>
              <a:t> Sonia: </a:t>
            </a:r>
            <a:r>
              <a:rPr lang="en-GB" sz="2000" dirty="0" err="1"/>
              <a:t>trei</a:t>
            </a:r>
            <a:r>
              <a:rPr lang="en-GB" sz="2000" dirty="0"/>
              <a:t> </a:t>
            </a:r>
            <a:r>
              <a:rPr lang="en-GB" sz="2000" dirty="0" err="1"/>
              <a:t>tinere</a:t>
            </a:r>
            <a:r>
              <a:rPr lang="en-GB" sz="2000" dirty="0"/>
              <a:t> din Burkina Faso, </a:t>
            </a:r>
            <a:r>
              <a:rPr lang="en-GB" sz="2000" dirty="0" err="1"/>
              <a:t>Ucraina</a:t>
            </a:r>
            <a:r>
              <a:rPr lang="en-GB" sz="2000" dirty="0"/>
              <a:t> </a:t>
            </a:r>
            <a:r>
              <a:rPr lang="en-GB" sz="2000" dirty="0" err="1"/>
              <a:t>și</a:t>
            </a:r>
            <a:r>
              <a:rPr lang="en-GB" sz="2000" dirty="0"/>
              <a:t> </a:t>
            </a:r>
            <a:r>
              <a:rPr lang="en-GB" sz="2000" dirty="0" err="1"/>
              <a:t>Siria</a:t>
            </a:r>
            <a:r>
              <a:rPr lang="en-GB" sz="2000" dirty="0"/>
              <a:t> care </a:t>
            </a:r>
            <a:r>
              <a:rPr lang="en-GB" sz="2000" dirty="0" err="1"/>
              <a:t>își</a:t>
            </a:r>
            <a:r>
              <a:rPr lang="en-GB" sz="2000" dirty="0"/>
              <a:t> </a:t>
            </a:r>
            <a:r>
              <a:rPr lang="en-GB" sz="2000" dirty="0" err="1"/>
              <a:t>revendică</a:t>
            </a:r>
            <a:r>
              <a:rPr lang="en-GB" sz="2000" dirty="0"/>
              <a:t> </a:t>
            </a:r>
            <a:r>
              <a:rPr lang="en-GB" sz="2000" dirty="0" err="1"/>
              <a:t>dreptul</a:t>
            </a:r>
            <a:r>
              <a:rPr lang="en-GB" sz="2000" dirty="0"/>
              <a:t> la </a:t>
            </a:r>
            <a:r>
              <a:rPr lang="en-GB" sz="2000" dirty="0" err="1"/>
              <a:t>educație</a:t>
            </a:r>
            <a:r>
              <a:rPr lang="en-GB" sz="2000" dirty="0"/>
              <a:t>, </a:t>
            </a:r>
            <a:r>
              <a:rPr lang="en-GB" sz="2000" dirty="0" err="1"/>
              <a:t>indiferent</a:t>
            </a:r>
            <a:r>
              <a:rPr lang="en-GB" sz="2000" dirty="0"/>
              <a:t> de </a:t>
            </a:r>
            <a:r>
              <a:rPr lang="en-GB" sz="2000" dirty="0" err="1"/>
              <a:t>situație</a:t>
            </a:r>
            <a:r>
              <a:rPr lang="en-GB" sz="2000" dirty="0"/>
              <a:t> (</a:t>
            </a:r>
            <a:r>
              <a:rPr lang="en-GB" sz="2000" dirty="0" err="1"/>
              <a:t>descărcabil</a:t>
            </a:r>
            <a:r>
              <a:rPr lang="en-GB" sz="2000" dirty="0"/>
              <a:t> din kit-</a:t>
            </a:r>
            <a:r>
              <a:rPr lang="en-GB" sz="2000" dirty="0" err="1"/>
              <a:t>ul</a:t>
            </a:r>
            <a:r>
              <a:rPr lang="en-GB" sz="2000" dirty="0"/>
              <a:t> de </a:t>
            </a:r>
            <a:r>
              <a:rPr lang="en-GB" sz="2000" dirty="0" err="1"/>
              <a:t>resurse</a:t>
            </a:r>
            <a:r>
              <a:rPr lang="en-GB" sz="2000" dirty="0"/>
              <a:t>). 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Ajutați-vă</a:t>
            </a:r>
            <a:r>
              <a:rPr lang="en-GB" sz="2000" dirty="0"/>
              <a:t> </a:t>
            </a:r>
            <a:r>
              <a:rPr lang="en-GB" sz="2000" dirty="0" err="1"/>
              <a:t>elevii</a:t>
            </a:r>
            <a:r>
              <a:rPr lang="en-GB" sz="2000" dirty="0"/>
              <a:t> </a:t>
            </a:r>
            <a:r>
              <a:rPr lang="en-GB" sz="2000" dirty="0" err="1"/>
              <a:t>și</a:t>
            </a:r>
            <a:r>
              <a:rPr lang="en-GB" sz="2000" dirty="0"/>
              <a:t> </a:t>
            </a:r>
            <a:r>
              <a:rPr lang="en-GB" sz="2000" dirty="0" err="1"/>
              <a:t>studenții</a:t>
            </a:r>
            <a:r>
              <a:rPr lang="en-GB" sz="2000" dirty="0"/>
              <a:t> </a:t>
            </a:r>
            <a:r>
              <a:rPr lang="en-GB" sz="2000" dirty="0" err="1"/>
              <a:t>să</a:t>
            </a:r>
            <a:r>
              <a:rPr lang="en-GB" sz="2000" dirty="0"/>
              <a:t> </a:t>
            </a:r>
            <a:r>
              <a:rPr lang="en-GB" sz="2000" dirty="0" err="1"/>
              <a:t>reflecteze</a:t>
            </a:r>
            <a:r>
              <a:rPr lang="en-GB" sz="2000" dirty="0"/>
              <a:t> la </a:t>
            </a:r>
            <a:r>
              <a:rPr lang="en-GB" sz="2000" dirty="0" err="1"/>
              <a:t>ce</a:t>
            </a:r>
            <a:r>
              <a:rPr lang="en-GB" sz="2000" dirty="0"/>
              <a:t> </a:t>
            </a:r>
            <a:r>
              <a:rPr lang="en-GB" sz="2000" dirty="0" err="1"/>
              <a:t>reprezintă</a:t>
            </a:r>
            <a:r>
              <a:rPr lang="en-GB" sz="2000" dirty="0"/>
              <a:t> </a:t>
            </a:r>
            <a:r>
              <a:rPr lang="en-GB" sz="2000" dirty="0" err="1"/>
              <a:t>asta</a:t>
            </a:r>
            <a:r>
              <a:rPr lang="en-GB" sz="2000" dirty="0"/>
              <a:t> </a:t>
            </a:r>
            <a:r>
              <a:rPr lang="en-GB" sz="2000" dirty="0" err="1"/>
              <a:t>pentru</a:t>
            </a:r>
            <a:r>
              <a:rPr lang="en-GB" sz="2000" dirty="0"/>
              <a:t> </a:t>
            </a:r>
            <a:r>
              <a:rPr lang="en-GB" sz="2000" dirty="0" err="1"/>
              <a:t>ei</a:t>
            </a:r>
            <a:r>
              <a:rPr lang="en-GB" sz="2000" dirty="0"/>
              <a:t> </a:t>
            </a:r>
            <a:r>
              <a:rPr lang="en-GB" sz="2000" dirty="0" err="1"/>
              <a:t>și</a:t>
            </a:r>
            <a:r>
              <a:rPr lang="en-GB" sz="2000" dirty="0"/>
              <a:t> </a:t>
            </a:r>
            <a:r>
              <a:rPr lang="en-GB" sz="2000" dirty="0" err="1"/>
              <a:t>încurajați</a:t>
            </a:r>
            <a:r>
              <a:rPr lang="en-GB" sz="2000" dirty="0"/>
              <a:t>-i </a:t>
            </a:r>
            <a:r>
              <a:rPr lang="en-GB" sz="2000" dirty="0" err="1"/>
              <a:t>să</a:t>
            </a:r>
            <a:r>
              <a:rPr lang="en-GB" sz="2000" dirty="0"/>
              <a:t> </a:t>
            </a:r>
            <a:r>
              <a:rPr lang="en-GB" sz="2000" dirty="0" err="1"/>
              <a:t>ia</a:t>
            </a:r>
            <a:r>
              <a:rPr lang="en-GB" sz="2000" dirty="0"/>
              <a:t> </a:t>
            </a:r>
            <a:r>
              <a:rPr lang="en-GB" sz="2000" dirty="0" err="1"/>
              <a:t>parte</a:t>
            </a:r>
            <a:r>
              <a:rPr lang="en-GB" sz="2000" dirty="0"/>
              <a:t> la </a:t>
            </a:r>
            <a:r>
              <a:rPr lang="en-GB" sz="2000" dirty="0" err="1"/>
              <a:t>competiția</a:t>
            </a:r>
            <a:r>
              <a:rPr lang="en-GB" sz="2000" dirty="0"/>
              <a:t> video </a:t>
            </a:r>
            <a:r>
              <a:rPr lang="en-GB" sz="2000" dirty="0" err="1"/>
              <a:t>Educație</a:t>
            </a:r>
            <a:r>
              <a:rPr lang="en-GB" sz="2000" dirty="0"/>
              <a:t> </a:t>
            </a:r>
            <a:r>
              <a:rPr lang="en-GB" sz="2000" dirty="0" err="1"/>
              <a:t>în</a:t>
            </a:r>
            <a:r>
              <a:rPr lang="en-GB" sz="2000" dirty="0"/>
              <a:t> </a:t>
            </a:r>
            <a:r>
              <a:rPr lang="en-GB" sz="2000" dirty="0" err="1"/>
              <a:t>Mișcare</a:t>
            </a:r>
            <a:r>
              <a:rPr lang="en-GB" sz="2000" dirty="0"/>
              <a:t> (Education in Motion) (4 </a:t>
            </a:r>
            <a:r>
              <a:rPr lang="en-GB" sz="2000" dirty="0" err="1"/>
              <a:t>ianuarie</a:t>
            </a:r>
            <a:r>
              <a:rPr lang="en-GB" sz="2000" dirty="0"/>
              <a:t> – 12 </a:t>
            </a:r>
            <a:r>
              <a:rPr lang="en-GB" sz="2000" dirty="0" err="1"/>
              <a:t>februarie</a:t>
            </a:r>
            <a:r>
              <a:rPr lang="en-GB" sz="2000" dirty="0"/>
              <a:t> 2023).  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Organizați</a:t>
            </a:r>
            <a:r>
              <a:rPr lang="en-GB" sz="2000" dirty="0"/>
              <a:t> o </a:t>
            </a:r>
            <a:r>
              <a:rPr lang="en-GB" sz="2000" dirty="0" err="1"/>
              <a:t>proiecție</a:t>
            </a:r>
            <a:r>
              <a:rPr lang="en-GB" sz="2000" dirty="0"/>
              <a:t> a </a:t>
            </a:r>
            <a:r>
              <a:rPr lang="en-GB" sz="2000" dirty="0" err="1"/>
              <a:t>documentarului</a:t>
            </a:r>
            <a:r>
              <a:rPr lang="en-GB" sz="2000" dirty="0"/>
              <a:t> </a:t>
            </a:r>
            <a:r>
              <a:rPr lang="en-GB" sz="2000" dirty="0" err="1"/>
              <a:t>despre</a:t>
            </a:r>
            <a:r>
              <a:rPr lang="en-GB" sz="2000" dirty="0"/>
              <a:t> #EducationNoMatterWhat </a:t>
            </a:r>
            <a:r>
              <a:rPr lang="en-GB" sz="2000" dirty="0" err="1"/>
              <a:t>în</a:t>
            </a:r>
            <a:r>
              <a:rPr lang="en-GB" sz="2000" dirty="0"/>
              <a:t> </a:t>
            </a:r>
            <a:r>
              <a:rPr lang="en-GB" sz="2000" dirty="0" err="1"/>
              <a:t>Ucraina</a:t>
            </a:r>
            <a:r>
              <a:rPr lang="en-GB" sz="2000" dirty="0"/>
              <a:t> </a:t>
            </a:r>
            <a:r>
              <a:rPr lang="en-GB" sz="2000" dirty="0" err="1"/>
              <a:t>în</a:t>
            </a:r>
            <a:r>
              <a:rPr lang="en-GB" sz="2000" dirty="0"/>
              <a:t> </a:t>
            </a:r>
            <a:r>
              <a:rPr lang="en-GB" sz="2000" dirty="0" err="1"/>
              <a:t>cadrul</a:t>
            </a:r>
            <a:r>
              <a:rPr lang="en-GB" sz="2000" dirty="0"/>
              <a:t> </a:t>
            </a:r>
            <a:r>
              <a:rPr lang="en-GB" sz="2000" dirty="0" err="1"/>
              <a:t>instituției</a:t>
            </a:r>
            <a:r>
              <a:rPr lang="en-GB" sz="2000" dirty="0"/>
              <a:t> </a:t>
            </a:r>
            <a:r>
              <a:rPr lang="en-GB" sz="2000" dirty="0" err="1"/>
              <a:t>dumneavoastră</a:t>
            </a:r>
            <a:r>
              <a:rPr lang="en-GB" sz="2000" dirty="0"/>
              <a:t> de </a:t>
            </a:r>
            <a:r>
              <a:rPr lang="en-GB" sz="2000" dirty="0" err="1"/>
              <a:t>învățământ</a:t>
            </a:r>
            <a:r>
              <a:rPr lang="en-GB" sz="2000" dirty="0"/>
              <a:t> </a:t>
            </a:r>
            <a:r>
              <a:rPr lang="en-GB" sz="2000" dirty="0" err="1"/>
              <a:t>și</a:t>
            </a:r>
            <a:r>
              <a:rPr lang="en-GB" sz="2000" dirty="0"/>
              <a:t> </a:t>
            </a:r>
            <a:r>
              <a:rPr lang="en-GB" sz="2000" dirty="0" err="1"/>
              <a:t>discutați</a:t>
            </a:r>
            <a:r>
              <a:rPr lang="en-GB" sz="2000" dirty="0"/>
              <a:t> </a:t>
            </a:r>
            <a:r>
              <a:rPr lang="en-GB" sz="2000" dirty="0" err="1"/>
              <a:t>materialul</a:t>
            </a:r>
            <a:r>
              <a:rPr lang="en-GB" sz="2000" dirty="0"/>
              <a:t> cu </a:t>
            </a:r>
            <a:r>
              <a:rPr lang="en-GB" sz="2000" dirty="0" err="1"/>
              <a:t>elevii</a:t>
            </a:r>
            <a:r>
              <a:rPr lang="en-GB" sz="2000" dirty="0"/>
              <a:t> </a:t>
            </a:r>
            <a:r>
              <a:rPr lang="en-GB" sz="2000" dirty="0" err="1"/>
              <a:t>și</a:t>
            </a:r>
            <a:r>
              <a:rPr lang="en-GB" sz="2000" dirty="0"/>
              <a:t> </a:t>
            </a:r>
            <a:r>
              <a:rPr lang="en-GB" sz="2000" dirty="0" err="1"/>
              <a:t>studenții</a:t>
            </a:r>
            <a:r>
              <a:rPr lang="en-GB" sz="2000" dirty="0"/>
              <a:t> </a:t>
            </a:r>
            <a:r>
              <a:rPr lang="en-GB" sz="2000" dirty="0" err="1"/>
              <a:t>dumneavoastră</a:t>
            </a:r>
            <a:r>
              <a:rPr lang="en-GB" sz="2000" dirty="0"/>
              <a:t> (</a:t>
            </a:r>
            <a:r>
              <a:rPr lang="en-GB" sz="2000" dirty="0" err="1"/>
              <a:t>mijlocul</a:t>
            </a:r>
            <a:r>
              <a:rPr lang="en-GB" sz="2000" dirty="0"/>
              <a:t> </a:t>
            </a:r>
            <a:r>
              <a:rPr lang="en-GB" sz="2000" dirty="0" err="1"/>
              <a:t>lunii</a:t>
            </a:r>
            <a:r>
              <a:rPr lang="en-GB" sz="2000" dirty="0"/>
              <a:t> </a:t>
            </a:r>
            <a:r>
              <a:rPr lang="en-GB" sz="2000" dirty="0" err="1"/>
              <a:t>aprilie</a:t>
            </a:r>
            <a:r>
              <a:rPr lang="en-GB" sz="2000" dirty="0"/>
              <a:t> – </a:t>
            </a:r>
            <a:r>
              <a:rPr lang="en-GB" sz="2000" dirty="0" err="1"/>
              <a:t>decembrie</a:t>
            </a:r>
            <a:r>
              <a:rPr lang="en-GB" sz="2000" dirty="0"/>
              <a:t> 2023).</a:t>
            </a:r>
            <a:endParaRPr lang="en-GB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DB859-EFB7-ECF5-16BC-79929DDE3982}"/>
              </a:ext>
            </a:extLst>
          </p:cNvPr>
          <p:cNvSpPr/>
          <p:nvPr/>
        </p:nvSpPr>
        <p:spPr>
          <a:xfrm>
            <a:off x="-44221" y="1"/>
            <a:ext cx="4110891" cy="347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545432" y="593325"/>
            <a:ext cx="3521239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Cum pot participa profesorii la campanie? </a:t>
            </a:r>
            <a:endParaRPr lang="en-GB" sz="35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A4A60F-2628-D51A-DEEC-0A8E5A6E1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4" r="20427"/>
          <a:stretch/>
        </p:blipFill>
        <p:spPr>
          <a:xfrm rot="16200000">
            <a:off x="130290" y="2921616"/>
            <a:ext cx="3761872" cy="411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37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403724" y="1675248"/>
            <a:ext cx="7419308" cy="4395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err="1"/>
              <a:t>Elevii</a:t>
            </a:r>
            <a:r>
              <a:rPr lang="en-GB" sz="2000" dirty="0"/>
              <a:t> </a:t>
            </a:r>
            <a:r>
              <a:rPr lang="en-GB" sz="2000" dirty="0" err="1"/>
              <a:t>și</a:t>
            </a:r>
            <a:r>
              <a:rPr lang="en-GB" sz="2000" dirty="0"/>
              <a:t> </a:t>
            </a:r>
            <a:r>
              <a:rPr lang="en-GB" sz="2000" dirty="0" err="1"/>
              <a:t>studenții</a:t>
            </a:r>
            <a:r>
              <a:rPr lang="en-GB" sz="2000" dirty="0"/>
              <a:t> cu </a:t>
            </a:r>
            <a:r>
              <a:rPr lang="en-GB" sz="2000" dirty="0" err="1"/>
              <a:t>vârsta</a:t>
            </a:r>
            <a:r>
              <a:rPr lang="en-GB" sz="2000" dirty="0"/>
              <a:t> </a:t>
            </a:r>
            <a:r>
              <a:rPr lang="en-GB" sz="2000" dirty="0" err="1"/>
              <a:t>cuprinsă</a:t>
            </a:r>
            <a:r>
              <a:rPr lang="en-GB" sz="2000" dirty="0"/>
              <a:t> </a:t>
            </a:r>
            <a:r>
              <a:rPr lang="en-GB" sz="2000" dirty="0" err="1"/>
              <a:t>între</a:t>
            </a:r>
            <a:r>
              <a:rPr lang="en-GB" sz="2000" dirty="0"/>
              <a:t> 18 </a:t>
            </a:r>
            <a:r>
              <a:rPr lang="en-GB" sz="2000" dirty="0" err="1"/>
              <a:t>și</a:t>
            </a:r>
            <a:r>
              <a:rPr lang="en-GB" sz="2000" dirty="0"/>
              <a:t> 24 de ani pot </a:t>
            </a:r>
            <a:r>
              <a:rPr lang="en-GB" sz="2000" b="1" dirty="0" err="1"/>
              <a:t>participa</a:t>
            </a:r>
            <a:r>
              <a:rPr lang="en-GB" sz="2000" b="1" dirty="0"/>
              <a:t> la </a:t>
            </a:r>
            <a:r>
              <a:rPr lang="en-GB" sz="2000" b="1" dirty="0" err="1"/>
              <a:t>competiția</a:t>
            </a:r>
            <a:r>
              <a:rPr lang="en-GB" sz="2000" b="1" dirty="0"/>
              <a:t> video </a:t>
            </a:r>
            <a:r>
              <a:rPr lang="en-GB" sz="2000" b="1" dirty="0" err="1"/>
              <a:t>Educație</a:t>
            </a:r>
            <a:r>
              <a:rPr lang="en-GB" sz="2000" b="1" dirty="0"/>
              <a:t> </a:t>
            </a:r>
            <a:r>
              <a:rPr lang="en-GB" sz="2000" b="1" dirty="0" err="1"/>
              <a:t>în</a:t>
            </a:r>
            <a:r>
              <a:rPr lang="en-GB" sz="2000" b="1" dirty="0"/>
              <a:t> </a:t>
            </a:r>
            <a:r>
              <a:rPr lang="en-GB" sz="2000" b="1" dirty="0" err="1"/>
              <a:t>Mișcare</a:t>
            </a:r>
            <a:r>
              <a:rPr lang="en-GB" sz="2000" b="1" dirty="0"/>
              <a:t> (Education in Motion) </a:t>
            </a:r>
            <a:r>
              <a:rPr lang="en-GB" sz="2000" b="1" dirty="0" err="1"/>
              <a:t>în</a:t>
            </a:r>
            <a:r>
              <a:rPr lang="en-GB" sz="2000" b="1" dirty="0"/>
              <a:t> </a:t>
            </a:r>
            <a:r>
              <a:rPr lang="en-GB" sz="2000" b="1" dirty="0" err="1"/>
              <a:t>colaborare</a:t>
            </a:r>
            <a:r>
              <a:rPr lang="en-GB" sz="2000" b="1" dirty="0"/>
              <a:t> cu VICE World News. </a:t>
            </a:r>
          </a:p>
          <a:p>
            <a:r>
              <a:rPr lang="en-GB" sz="2000" dirty="0"/>
              <a:t> </a:t>
            </a:r>
          </a:p>
          <a:p>
            <a:r>
              <a:rPr lang="en-GB" sz="2000" dirty="0" err="1"/>
              <a:t>Elevii</a:t>
            </a:r>
            <a:r>
              <a:rPr lang="en-GB" sz="2000" dirty="0"/>
              <a:t> </a:t>
            </a:r>
            <a:r>
              <a:rPr lang="en-GB" sz="2000" dirty="0" err="1"/>
              <a:t>și</a:t>
            </a:r>
            <a:r>
              <a:rPr lang="en-GB" sz="2000" dirty="0"/>
              <a:t> </a:t>
            </a:r>
            <a:r>
              <a:rPr lang="en-GB" sz="2000" dirty="0" err="1"/>
              <a:t>Studenții</a:t>
            </a:r>
            <a:r>
              <a:rPr lang="en-GB" sz="2000" dirty="0"/>
              <a:t> </a:t>
            </a:r>
            <a:r>
              <a:rPr lang="en-GB" sz="2000" dirty="0" err="1"/>
              <a:t>își</a:t>
            </a:r>
            <a:r>
              <a:rPr lang="en-GB" sz="2000" dirty="0"/>
              <a:t> pot </a:t>
            </a:r>
            <a:r>
              <a:rPr lang="en-GB" sz="2000" dirty="0" err="1"/>
              <a:t>folosi</a:t>
            </a:r>
            <a:r>
              <a:rPr lang="en-GB" sz="2000" dirty="0"/>
              <a:t> </a:t>
            </a:r>
            <a:r>
              <a:rPr lang="en-GB" sz="2000" dirty="0" err="1"/>
              <a:t>abilitățile</a:t>
            </a:r>
            <a:r>
              <a:rPr lang="en-GB" sz="2000" dirty="0"/>
              <a:t> creative </a:t>
            </a:r>
            <a:r>
              <a:rPr lang="en-GB" sz="2000" dirty="0" err="1"/>
              <a:t>pentru</a:t>
            </a:r>
            <a:r>
              <a:rPr lang="en-GB" sz="2000" dirty="0"/>
              <a:t> a </a:t>
            </a:r>
            <a:r>
              <a:rPr lang="en-GB" sz="2000" dirty="0" err="1"/>
              <a:t>trimite</a:t>
            </a:r>
            <a:r>
              <a:rPr lang="en-GB" sz="2000" dirty="0"/>
              <a:t> o </a:t>
            </a:r>
            <a:r>
              <a:rPr lang="en-GB" sz="2000" dirty="0" err="1"/>
              <a:t>scurtă</a:t>
            </a:r>
            <a:r>
              <a:rPr lang="en-GB" sz="2000" dirty="0"/>
              <a:t> </a:t>
            </a:r>
            <a:r>
              <a:rPr lang="en-GB" sz="2000" dirty="0" err="1"/>
              <a:t>prezentare</a:t>
            </a:r>
            <a:r>
              <a:rPr lang="en-GB" sz="2000" dirty="0"/>
              <a:t> video (maximum 60 de </a:t>
            </a:r>
            <a:r>
              <a:rPr lang="en-GB" sz="2000" dirty="0" err="1"/>
              <a:t>secunde</a:t>
            </a:r>
            <a:r>
              <a:rPr lang="en-GB" sz="2000" dirty="0"/>
              <a:t>):  </a:t>
            </a:r>
          </a:p>
          <a:p>
            <a:r>
              <a:rPr lang="en-GB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explicându-și</a:t>
            </a:r>
            <a:r>
              <a:rPr lang="en-GB" sz="2000" dirty="0"/>
              <a:t> </a:t>
            </a:r>
            <a:r>
              <a:rPr lang="en-GB" sz="2000" dirty="0" err="1"/>
              <a:t>perspectiva</a:t>
            </a:r>
            <a:r>
              <a:rPr lang="en-GB" sz="2000" dirty="0"/>
              <a:t> </a:t>
            </a:r>
            <a:r>
              <a:rPr lang="en-GB" sz="2000" dirty="0" err="1"/>
              <a:t>personală</a:t>
            </a:r>
            <a:r>
              <a:rPr lang="en-GB" sz="2000" dirty="0"/>
              <a:t> </a:t>
            </a:r>
            <a:r>
              <a:rPr lang="en-GB" sz="2000" dirty="0" err="1"/>
              <a:t>asupra</a:t>
            </a:r>
            <a:r>
              <a:rPr lang="en-GB" sz="2000" dirty="0"/>
              <a:t>: </a:t>
            </a:r>
            <a:r>
              <a:rPr lang="en-GB" sz="2000" dirty="0" err="1"/>
              <a:t>educației</a:t>
            </a:r>
            <a:r>
              <a:rPr lang="en-GB" sz="2000" dirty="0"/>
              <a:t>, </a:t>
            </a:r>
            <a:r>
              <a:rPr lang="en-GB" sz="2000" dirty="0" err="1"/>
              <a:t>indiferent</a:t>
            </a:r>
            <a:r>
              <a:rPr lang="en-GB" sz="2000" dirty="0"/>
              <a:t> de </a:t>
            </a:r>
            <a:r>
              <a:rPr lang="en-GB" sz="2000" dirty="0" err="1"/>
              <a:t>situație</a:t>
            </a:r>
            <a:r>
              <a:rPr lang="en-GB" sz="2000" dirty="0"/>
              <a:t>, </a:t>
            </a:r>
            <a:r>
              <a:rPr lang="en-GB" sz="2000" dirty="0" err="1"/>
              <a:t>într</a:t>
            </a:r>
            <a:r>
              <a:rPr lang="en-GB" sz="2000" dirty="0"/>
              <a:t>-un context </a:t>
            </a:r>
            <a:r>
              <a:rPr lang="en-GB" sz="2000" dirty="0" err="1"/>
              <a:t>umanitar</a:t>
            </a:r>
            <a:r>
              <a:rPr lang="en-GB" sz="2000" dirty="0"/>
              <a:t> (Education, No Matter What, in a humanitarian context) </a:t>
            </a:r>
            <a:br>
              <a:rPr lang="en-GB" sz="2000" dirty="0"/>
            </a:b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prezentându-și</a:t>
            </a:r>
            <a:r>
              <a:rPr lang="en-GB" sz="2000" dirty="0"/>
              <a:t> </a:t>
            </a:r>
            <a:r>
              <a:rPr lang="en-GB" sz="2000" dirty="0" err="1"/>
              <a:t>schița</a:t>
            </a:r>
            <a:r>
              <a:rPr lang="en-GB" sz="2000" dirty="0"/>
              <a:t> </a:t>
            </a:r>
            <a:r>
              <a:rPr lang="en-GB" sz="2000" dirty="0" err="1"/>
              <a:t>filmului</a:t>
            </a:r>
            <a:r>
              <a:rPr lang="en-GB" sz="2000" dirty="0"/>
              <a:t> – </a:t>
            </a:r>
            <a:r>
              <a:rPr lang="en-GB" sz="2000" dirty="0" err="1"/>
              <a:t>despre</a:t>
            </a:r>
            <a:r>
              <a:rPr lang="en-GB" sz="2000" dirty="0"/>
              <a:t> </a:t>
            </a:r>
            <a:r>
              <a:rPr lang="en-GB" sz="2000" dirty="0" err="1"/>
              <a:t>ce</a:t>
            </a:r>
            <a:r>
              <a:rPr lang="en-GB" sz="2000" dirty="0"/>
              <a:t> </a:t>
            </a:r>
            <a:r>
              <a:rPr lang="en-GB" sz="2000" dirty="0" err="1"/>
              <a:t>va</a:t>
            </a:r>
            <a:r>
              <a:rPr lang="en-GB" sz="2000" dirty="0"/>
              <a:t> fi </a:t>
            </a:r>
            <a:r>
              <a:rPr lang="en-GB" sz="2000" dirty="0" err="1"/>
              <a:t>documentarul</a:t>
            </a:r>
            <a:r>
              <a:rPr lang="en-GB" sz="2000" dirty="0"/>
              <a:t>? </a:t>
            </a:r>
            <a:br>
              <a:rPr lang="en-GB" sz="2000" dirty="0"/>
            </a:b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convingând</a:t>
            </a:r>
            <a:r>
              <a:rPr lang="en-GB" sz="2000" dirty="0"/>
              <a:t> </a:t>
            </a:r>
            <a:r>
              <a:rPr lang="en-GB" sz="2000" dirty="0" err="1"/>
              <a:t>juriul</a:t>
            </a:r>
            <a:r>
              <a:rPr lang="en-GB" sz="2000" dirty="0"/>
              <a:t> de </a:t>
            </a:r>
            <a:r>
              <a:rPr lang="en-GB" sz="2000" dirty="0" err="1"/>
              <a:t>ce</a:t>
            </a:r>
            <a:r>
              <a:rPr lang="en-GB" sz="2000" dirty="0"/>
              <a:t> </a:t>
            </a:r>
            <a:r>
              <a:rPr lang="en-GB" sz="2000" dirty="0" err="1"/>
              <a:t>această</a:t>
            </a:r>
            <a:r>
              <a:rPr lang="en-GB" sz="2000" dirty="0"/>
              <a:t> </a:t>
            </a:r>
            <a:r>
              <a:rPr lang="en-GB" sz="2000" dirty="0" err="1"/>
              <a:t>poveste</a:t>
            </a:r>
            <a:r>
              <a:rPr lang="en-GB" sz="2000" dirty="0"/>
              <a:t> </a:t>
            </a:r>
            <a:r>
              <a:rPr lang="en-GB" sz="2000" dirty="0" err="1"/>
              <a:t>remarcabilă</a:t>
            </a:r>
            <a:r>
              <a:rPr lang="en-GB" sz="2000" dirty="0"/>
              <a:t> </a:t>
            </a:r>
            <a:r>
              <a:rPr lang="en-GB" sz="2000" dirty="0" err="1"/>
              <a:t>trebuie</a:t>
            </a:r>
            <a:r>
              <a:rPr lang="en-GB" sz="2000" dirty="0"/>
              <a:t> </a:t>
            </a:r>
            <a:r>
              <a:rPr lang="en-GB" sz="2000" dirty="0" err="1"/>
              <a:t>spusă</a:t>
            </a:r>
            <a:r>
              <a:rPr lang="en-GB" sz="2000" dirty="0"/>
              <a:t>.</a:t>
            </a:r>
            <a:endParaRPr lang="en-GB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DB859-EFB7-ECF5-16BC-79929DDE3982}"/>
              </a:ext>
            </a:extLst>
          </p:cNvPr>
          <p:cNvSpPr/>
          <p:nvPr/>
        </p:nvSpPr>
        <p:spPr>
          <a:xfrm>
            <a:off x="0" y="1"/>
            <a:ext cx="4066670" cy="347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545432" y="593325"/>
            <a:ext cx="3521239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Cum pot participa elevii și studenții la campanie? </a:t>
            </a:r>
            <a:endParaRPr lang="en-GB" sz="35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A4A60F-2628-D51A-DEEC-0A8E5A6E1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80" b="16434"/>
          <a:stretch/>
        </p:blipFill>
        <p:spPr>
          <a:xfrm>
            <a:off x="1" y="3015916"/>
            <a:ext cx="4066670" cy="384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26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484039-2300-78E2-4806-E2C01627140F}"/>
              </a:ext>
            </a:extLst>
          </p:cNvPr>
          <p:cNvSpPr/>
          <p:nvPr/>
        </p:nvSpPr>
        <p:spPr>
          <a:xfrm>
            <a:off x="4403722" y="5747316"/>
            <a:ext cx="5388347" cy="6002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403723" y="1675249"/>
            <a:ext cx="7579729" cy="339390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 err="1"/>
              <a:t>Pentru</a:t>
            </a:r>
            <a:r>
              <a:rPr lang="en-GB" sz="2000" b="1" dirty="0"/>
              <a:t> </a:t>
            </a:r>
            <a:r>
              <a:rPr lang="en-GB" sz="2000" b="1" dirty="0" err="1"/>
              <a:t>competiția</a:t>
            </a:r>
            <a:r>
              <a:rPr lang="en-GB" sz="2000" b="1" dirty="0"/>
              <a:t> video </a:t>
            </a:r>
            <a:r>
              <a:rPr lang="en-GB" sz="2000" b="1" dirty="0" err="1"/>
              <a:t>Educație</a:t>
            </a:r>
            <a:r>
              <a:rPr lang="en-GB" sz="2000" b="1" dirty="0"/>
              <a:t> </a:t>
            </a:r>
            <a:r>
              <a:rPr lang="en-GB" sz="2000" b="1" dirty="0" err="1"/>
              <a:t>în</a:t>
            </a:r>
            <a:r>
              <a:rPr lang="en-GB" sz="2000" b="1" dirty="0"/>
              <a:t> </a:t>
            </a:r>
            <a:r>
              <a:rPr lang="en-GB" sz="2000" b="1" dirty="0" err="1"/>
              <a:t>Mișcare</a:t>
            </a:r>
            <a:r>
              <a:rPr lang="en-GB" sz="2000" b="1" dirty="0"/>
              <a:t> (Education in Motion): </a:t>
            </a:r>
          </a:p>
          <a:p>
            <a:endParaRPr lang="en-GB" sz="2000" b="1" dirty="0"/>
          </a:p>
          <a:p>
            <a:r>
              <a:rPr lang="en-GB" sz="2000" b="1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un </a:t>
            </a:r>
            <a:r>
              <a:rPr lang="en-GB" sz="2000" dirty="0" err="1"/>
              <a:t>juriu</a:t>
            </a:r>
            <a:r>
              <a:rPr lang="en-GB" sz="2000" dirty="0"/>
              <a:t> </a:t>
            </a:r>
            <a:r>
              <a:rPr lang="en-GB" sz="2000" dirty="0" err="1"/>
              <a:t>profesionist</a:t>
            </a:r>
            <a:r>
              <a:rPr lang="en-GB" sz="2000" dirty="0"/>
              <a:t> </a:t>
            </a:r>
            <a:r>
              <a:rPr lang="en-GB" sz="2000" dirty="0" err="1"/>
              <a:t>va</a:t>
            </a:r>
            <a:r>
              <a:rPr lang="en-GB" sz="2000" dirty="0"/>
              <a:t> selecta </a:t>
            </a:r>
            <a:r>
              <a:rPr lang="en-GB" sz="2000" dirty="0" err="1"/>
              <a:t>cele</a:t>
            </a:r>
            <a:r>
              <a:rPr lang="en-GB" sz="2000" dirty="0"/>
              <a:t> </a:t>
            </a:r>
            <a:r>
              <a:rPr lang="en-GB" sz="2000" dirty="0" err="1"/>
              <a:t>mai</a:t>
            </a:r>
            <a:r>
              <a:rPr lang="en-GB" sz="2000" dirty="0"/>
              <a:t> </a:t>
            </a:r>
            <a:r>
              <a:rPr lang="en-GB" sz="2000" dirty="0" err="1"/>
              <a:t>bune</a:t>
            </a:r>
            <a:r>
              <a:rPr lang="en-GB" sz="2000" dirty="0"/>
              <a:t> 10 </a:t>
            </a:r>
            <a:r>
              <a:rPr lang="en-GB" sz="2000" dirty="0" err="1"/>
              <a:t>prezentări</a:t>
            </a:r>
            <a:r>
              <a:rPr lang="en-GB" sz="2000" dirty="0"/>
              <a:t>, </a:t>
            </a:r>
            <a:r>
              <a:rPr lang="en-GB" sz="2000" dirty="0" err="1"/>
              <a:t>iar</a:t>
            </a:r>
            <a:r>
              <a:rPr lang="en-GB" sz="2000" dirty="0"/>
              <a:t> </a:t>
            </a:r>
            <a:r>
              <a:rPr lang="en-GB" sz="2000" dirty="0" err="1"/>
              <a:t>creatorii</a:t>
            </a:r>
            <a:r>
              <a:rPr lang="en-GB" sz="2000" dirty="0"/>
              <a:t> </a:t>
            </a:r>
            <a:r>
              <a:rPr lang="en-GB" sz="2000" dirty="0" err="1"/>
              <a:t>acestora</a:t>
            </a:r>
            <a:r>
              <a:rPr lang="en-GB" sz="2000" dirty="0"/>
              <a:t> </a:t>
            </a:r>
            <a:r>
              <a:rPr lang="en-GB" sz="2000" dirty="0" err="1"/>
              <a:t>vor</a:t>
            </a:r>
            <a:r>
              <a:rPr lang="en-GB" sz="2000" dirty="0"/>
              <a:t> fi </a:t>
            </a:r>
            <a:r>
              <a:rPr lang="en-GB" sz="2000" dirty="0" err="1"/>
              <a:t>invitați</a:t>
            </a:r>
            <a:r>
              <a:rPr lang="en-GB" sz="2000" dirty="0"/>
              <a:t> </a:t>
            </a:r>
            <a:r>
              <a:rPr lang="en-GB" sz="2000" dirty="0" err="1"/>
              <a:t>să</a:t>
            </a:r>
            <a:r>
              <a:rPr lang="en-GB" sz="2000" dirty="0"/>
              <a:t> </a:t>
            </a:r>
            <a:r>
              <a:rPr lang="en-GB" sz="2000" dirty="0" err="1"/>
              <a:t>scrie</a:t>
            </a:r>
            <a:r>
              <a:rPr lang="en-GB" sz="2000" dirty="0"/>
              <a:t> un </a:t>
            </a:r>
            <a:r>
              <a:rPr lang="en-GB" sz="2000" dirty="0" err="1"/>
              <a:t>rezumat</a:t>
            </a:r>
            <a:r>
              <a:rPr lang="en-GB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un </a:t>
            </a:r>
            <a:r>
              <a:rPr lang="en-GB" sz="2000" dirty="0" err="1"/>
              <a:t>juriu</a:t>
            </a:r>
            <a:r>
              <a:rPr lang="en-GB" sz="2000" dirty="0"/>
              <a:t> format din </a:t>
            </a:r>
            <a:r>
              <a:rPr lang="en-GB" sz="2000" dirty="0" err="1"/>
              <a:t>profesioniști</a:t>
            </a:r>
            <a:r>
              <a:rPr lang="en-GB" sz="2000" dirty="0"/>
              <a:t> din </a:t>
            </a:r>
            <a:r>
              <a:rPr lang="en-GB" sz="2000" dirty="0" err="1"/>
              <a:t>industriile</a:t>
            </a:r>
            <a:r>
              <a:rPr lang="en-GB" sz="2000" dirty="0"/>
              <a:t> media, </a:t>
            </a:r>
            <a:r>
              <a:rPr lang="en-GB" sz="2000" dirty="0" err="1"/>
              <a:t>creație</a:t>
            </a:r>
            <a:r>
              <a:rPr lang="en-GB" sz="2000" dirty="0"/>
              <a:t>, </a:t>
            </a:r>
            <a:r>
              <a:rPr lang="en-GB" sz="2000" dirty="0" err="1"/>
              <a:t>jurnalism</a:t>
            </a:r>
            <a:r>
              <a:rPr lang="en-GB" sz="2000" dirty="0"/>
              <a:t> </a:t>
            </a:r>
            <a:r>
              <a:rPr lang="en-GB" sz="2000" dirty="0" err="1"/>
              <a:t>și</a:t>
            </a:r>
            <a:r>
              <a:rPr lang="en-GB" sz="2000" dirty="0"/>
              <a:t> film </a:t>
            </a:r>
            <a:r>
              <a:rPr lang="en-GB" sz="2000" dirty="0" err="1"/>
              <a:t>va</a:t>
            </a:r>
            <a:r>
              <a:rPr lang="en-GB" sz="2000" dirty="0"/>
              <a:t> </a:t>
            </a:r>
            <a:r>
              <a:rPr lang="en-GB" sz="2000" dirty="0" err="1"/>
              <a:t>analiza</a:t>
            </a:r>
            <a:r>
              <a:rPr lang="en-GB" sz="2000" dirty="0"/>
              <a:t> </a:t>
            </a:r>
            <a:r>
              <a:rPr lang="en-GB" sz="2000" dirty="0" err="1"/>
              <a:t>și</a:t>
            </a:r>
            <a:r>
              <a:rPr lang="en-GB" sz="2000" dirty="0"/>
              <a:t> selecta un </a:t>
            </a:r>
            <a:r>
              <a:rPr lang="en-GB" sz="2000" dirty="0" err="1"/>
              <a:t>câștigător</a:t>
            </a:r>
            <a:r>
              <a:rPr lang="en-GB" sz="2000" dirty="0"/>
              <a:t> </a:t>
            </a:r>
            <a:br>
              <a:rPr lang="en-GB" sz="2000" dirty="0"/>
            </a:b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un participant </a:t>
            </a:r>
            <a:r>
              <a:rPr lang="en-GB" sz="2000" dirty="0" err="1"/>
              <a:t>norocos</a:t>
            </a:r>
            <a:r>
              <a:rPr lang="en-GB" sz="2000" dirty="0"/>
              <a:t> </a:t>
            </a:r>
            <a:r>
              <a:rPr lang="en-GB" sz="2000" dirty="0" err="1"/>
              <a:t>va</a:t>
            </a:r>
            <a:r>
              <a:rPr lang="en-GB" sz="2000" dirty="0"/>
              <a:t> </a:t>
            </a:r>
            <a:r>
              <a:rPr lang="en-GB" sz="2000" dirty="0" err="1"/>
              <a:t>avea</a:t>
            </a:r>
            <a:r>
              <a:rPr lang="en-GB" sz="2000" dirty="0"/>
              <a:t> </a:t>
            </a:r>
            <a:r>
              <a:rPr lang="en-GB" sz="2000" dirty="0" err="1"/>
              <a:t>oportunitatea</a:t>
            </a:r>
            <a:r>
              <a:rPr lang="en-GB" sz="2000" dirty="0"/>
              <a:t> de a </a:t>
            </a:r>
            <a:r>
              <a:rPr lang="en-GB" sz="2000" dirty="0" err="1"/>
              <a:t>lucra</a:t>
            </a:r>
            <a:r>
              <a:rPr lang="en-GB" sz="2000" dirty="0"/>
              <a:t> </a:t>
            </a:r>
            <a:r>
              <a:rPr lang="en-GB" sz="2000" dirty="0" err="1"/>
              <a:t>împreună</a:t>
            </a:r>
            <a:r>
              <a:rPr lang="en-GB" sz="2000" dirty="0"/>
              <a:t> cu VICE </a:t>
            </a:r>
            <a:r>
              <a:rPr lang="en-GB" sz="2000" dirty="0" err="1"/>
              <a:t>pentru</a:t>
            </a:r>
            <a:r>
              <a:rPr lang="en-GB" sz="2000" dirty="0"/>
              <a:t> a </a:t>
            </a:r>
            <a:r>
              <a:rPr lang="en-GB" sz="2000" dirty="0" err="1"/>
              <a:t>crea</a:t>
            </a:r>
            <a:r>
              <a:rPr lang="en-GB" sz="2000" dirty="0"/>
              <a:t> un </a:t>
            </a:r>
            <a:r>
              <a:rPr lang="en-GB" sz="2000" dirty="0" err="1"/>
              <a:t>documentar</a:t>
            </a:r>
            <a:r>
              <a:rPr lang="en-GB" sz="2000" dirty="0"/>
              <a:t> de 5-10 minute </a:t>
            </a:r>
            <a:r>
              <a:rPr lang="en-GB" sz="2000" dirty="0" err="1"/>
              <a:t>despre</a:t>
            </a:r>
            <a:r>
              <a:rPr lang="en-GB" sz="2000" dirty="0"/>
              <a:t> #EducationNoMatterWhat, </a:t>
            </a:r>
            <a:r>
              <a:rPr lang="en-GB" sz="2000" dirty="0" err="1"/>
              <a:t>bazat</a:t>
            </a:r>
            <a:r>
              <a:rPr lang="en-GB" sz="2000" dirty="0"/>
              <a:t> pe </a:t>
            </a:r>
            <a:r>
              <a:rPr lang="en-GB" sz="2000" dirty="0" err="1"/>
              <a:t>ideea</a:t>
            </a:r>
            <a:r>
              <a:rPr lang="en-GB" sz="2000" dirty="0"/>
              <a:t> </a:t>
            </a:r>
            <a:r>
              <a:rPr lang="en-GB" sz="2000" dirty="0" err="1"/>
              <a:t>originală</a:t>
            </a:r>
            <a:r>
              <a:rPr lang="en-GB" sz="2000" dirty="0"/>
              <a:t> a </a:t>
            </a:r>
            <a:r>
              <a:rPr lang="en-GB" sz="2000" dirty="0" err="1"/>
              <a:t>câștigătorului</a:t>
            </a:r>
            <a:r>
              <a:rPr lang="en-GB" sz="2000" dirty="0"/>
              <a:t>. </a:t>
            </a:r>
            <a:br>
              <a:rPr lang="en-GB" sz="2000" dirty="0"/>
            </a:b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dirty="0" err="1"/>
              <a:t>Pentru</a:t>
            </a:r>
            <a:r>
              <a:rPr lang="en-GB" sz="2000" dirty="0"/>
              <a:t> </a:t>
            </a:r>
            <a:r>
              <a:rPr lang="en-GB" sz="2000" dirty="0" err="1"/>
              <a:t>termeni</a:t>
            </a:r>
            <a:r>
              <a:rPr lang="en-GB" sz="2000" dirty="0"/>
              <a:t> </a:t>
            </a:r>
            <a:r>
              <a:rPr lang="en-GB" sz="2000" dirty="0" err="1"/>
              <a:t>și</a:t>
            </a:r>
            <a:r>
              <a:rPr lang="en-GB" sz="2000" dirty="0"/>
              <a:t> </a:t>
            </a:r>
            <a:r>
              <a:rPr lang="en-GB" sz="2000" dirty="0" err="1"/>
              <a:t>condiții</a:t>
            </a:r>
            <a:r>
              <a:rPr lang="en-GB" sz="2000" dirty="0"/>
              <a:t>, </a:t>
            </a:r>
            <a:r>
              <a:rPr lang="en-GB" sz="2000" dirty="0" err="1"/>
              <a:t>vă</a:t>
            </a:r>
            <a:r>
              <a:rPr lang="en-GB" sz="2000" dirty="0"/>
              <a:t> </a:t>
            </a:r>
            <a:r>
              <a:rPr lang="en-GB" sz="2000" dirty="0" err="1"/>
              <a:t>rugăm</a:t>
            </a:r>
            <a:r>
              <a:rPr lang="en-GB" sz="2000" dirty="0"/>
              <a:t> </a:t>
            </a:r>
            <a:r>
              <a:rPr lang="en-GB" sz="2000" dirty="0" err="1"/>
              <a:t>să</a:t>
            </a:r>
            <a:r>
              <a:rPr lang="en-GB" sz="2000" dirty="0"/>
              <a:t> </a:t>
            </a:r>
            <a:r>
              <a:rPr lang="en-GB" sz="2000" dirty="0" err="1"/>
              <a:t>vizitați</a:t>
            </a:r>
            <a:r>
              <a:rPr lang="en-GB" sz="2000" dirty="0"/>
              <a:t> </a:t>
            </a:r>
            <a:r>
              <a:rPr lang="en-GB" sz="2000" dirty="0">
                <a:ea typeface="+mj-lt"/>
                <a:cs typeface="+mj-lt"/>
                <a:hlinkClick r:id="rId2"/>
              </a:rPr>
              <a:t>http://eueducationinmotion.vice.com/</a:t>
            </a:r>
            <a:r>
              <a:rPr lang="en-GB" sz="2000" dirty="0">
                <a:ea typeface="+mj-lt"/>
                <a:cs typeface="+mj-lt"/>
              </a:rPr>
              <a:t> </a:t>
            </a:r>
            <a:endParaRPr lang="en-GB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4305FB-3CCC-338A-A6DE-8C3209420442}"/>
              </a:ext>
            </a:extLst>
          </p:cNvPr>
          <p:cNvSpPr/>
          <p:nvPr/>
        </p:nvSpPr>
        <p:spPr>
          <a:xfrm>
            <a:off x="0" y="1"/>
            <a:ext cx="4066670" cy="347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045AEDAB-8C4D-6070-663C-AE466601E4EE}"/>
              </a:ext>
            </a:extLst>
          </p:cNvPr>
          <p:cNvSpPr txBox="1"/>
          <p:nvPr/>
        </p:nvSpPr>
        <p:spPr>
          <a:xfrm>
            <a:off x="545432" y="593325"/>
            <a:ext cx="3521239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Cum pot participa elevii și studenții la campanie? </a:t>
            </a:r>
            <a:endParaRPr lang="en-GB" sz="35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ED08F4A-792C-B870-9B5D-0065783106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80" b="16434"/>
          <a:stretch/>
        </p:blipFill>
        <p:spPr>
          <a:xfrm>
            <a:off x="1" y="3015916"/>
            <a:ext cx="4066670" cy="384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7321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 2013 –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D63E0C8C72FB46AD42C27F58BE8FF1" ma:contentTypeVersion="15" ma:contentTypeDescription="Create a new document." ma:contentTypeScope="" ma:versionID="d022ee091f7aeea9fadd2f96b31eecb0">
  <xsd:schema xmlns:xsd="http://www.w3.org/2001/XMLSchema" xmlns:xs="http://www.w3.org/2001/XMLSchema" xmlns:p="http://schemas.microsoft.com/office/2006/metadata/properties" xmlns:ns2="530f4067-7b78-49bd-a14a-92bd03077615" xmlns:ns3="647099fc-9972-4a79-909d-1948d6d47905" targetNamespace="http://schemas.microsoft.com/office/2006/metadata/properties" ma:root="true" ma:fieldsID="f0dc828b547f4b50cf0af32902033cd1" ns2:_="" ns3:_="">
    <xsd:import namespace="530f4067-7b78-49bd-a14a-92bd03077615"/>
    <xsd:import namespace="647099fc-9972-4a79-909d-1948d6d479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0f4067-7b78-49bd-a14a-92bd030776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856f2ee-118d-42e8-91de-064c9a66b6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7099fc-9972-4a79-909d-1948d6d4790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2" nillable="true" ma:displayName="Taxonomy Catch All Column" ma:hidden="true" ma:list="{151c5d0c-6009-4862-ae5f-0938dfc26537}" ma:internalName="TaxCatchAll" ma:showField="CatchAllData" ma:web="647099fc-9972-4a79-909d-1948d6d479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7099fc-9972-4a79-909d-1948d6d47905" xsi:nil="true"/>
    <lcf76f155ced4ddcb4097134ff3c332f xmlns="530f4067-7b78-49bd-a14a-92bd0307761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6F5BF25-A526-4268-B1C6-51BF4EA122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A4407E-DA64-4F21-8AB7-D90BC9D307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0f4067-7b78-49bd-a14a-92bd03077615"/>
    <ds:schemaRef ds:uri="647099fc-9972-4a79-909d-1948d6d479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6F5D640-135D-43A5-83FD-74EC80EDCCAE}">
  <ds:schemaRefs>
    <ds:schemaRef ds:uri="http://purl.org/dc/elements/1.1/"/>
    <ds:schemaRef ds:uri="http://purl.org/dc/dcmitype/"/>
    <ds:schemaRef ds:uri="530f4067-7b78-49bd-a14a-92bd03077615"/>
    <ds:schemaRef ds:uri="http://purl.org/dc/terms/"/>
    <ds:schemaRef ds:uri="647099fc-9972-4a79-909d-1948d6d47905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1235</Words>
  <Application>Microsoft Office PowerPoint</Application>
  <PresentationFormat>Widescreen</PresentationFormat>
  <Paragraphs>82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Thème Office 2013 –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Bourgeois, Brigitte</dc:creator>
  <cp:lastModifiedBy>Lorandi, Federica</cp:lastModifiedBy>
  <cp:revision>12</cp:revision>
  <dcterms:created xsi:type="dcterms:W3CDTF">2022-12-21T17:12:52Z</dcterms:created>
  <dcterms:modified xsi:type="dcterms:W3CDTF">2023-01-18T16:57:00Z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0x0101006BD63E0C8C72FB46AD42C27F58BE8FF1</vt:lpwstr>
  </property>
  <property fmtid="{D5CDD505-2E9C-101B-9397-08002B2CF9AE}" pid="3" name="MediaServiceImageTags">
    <vt:lpwstr/>
  </property>
</Properties>
</file>